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ink/ink1.xml" ContentType="application/inkml+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ink/ink2.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2" r:id="rId6"/>
    <p:sldId id="263" r:id="rId7"/>
    <p:sldId id="265" r:id="rId8"/>
    <p:sldId id="273" r:id="rId9"/>
    <p:sldId id="274" r:id="rId10"/>
    <p:sldId id="275" r:id="rId11"/>
    <p:sldId id="266" r:id="rId12"/>
    <p:sldId id="267" r:id="rId13"/>
    <p:sldId id="268" r:id="rId14"/>
    <p:sldId id="270" r:id="rId15"/>
    <p:sldId id="269" r:id="rId16"/>
    <p:sldId id="271" r:id="rId17"/>
    <p:sldId id="272" r:id="rId18"/>
    <p:sldId id="260" r:id="rId19"/>
    <p:sldId id="276" r:id="rId20"/>
    <p:sldId id="261"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0" d="100"/>
          <a:sy n="80" d="100"/>
        </p:scale>
        <p:origin x="782"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diagrams/_rels/data4.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svg"/><Relationship Id="rId1" Type="http://schemas.openxmlformats.org/officeDocument/2006/relationships/image" Target="../media/image13.png"/><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diagrams/_rels/drawing4.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svg"/><Relationship Id="rId1" Type="http://schemas.openxmlformats.org/officeDocument/2006/relationships/image" Target="../media/image13.png"/><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B781322-F647-480A-A454-899BEA4CE94B}"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DBB9E8E7-6B1E-4334-BDB3-03BF1D9C9723}">
      <dgm:prSet/>
      <dgm:spPr/>
      <dgm:t>
        <a:bodyPr/>
        <a:lstStyle/>
        <a:p>
          <a:r>
            <a:rPr lang="en-US" b="1"/>
            <a:t>Easy Title Entry: Users can simply enter a movie title they enjoyed or were intrigued by, allowing the app to analyze their preferences.</a:t>
          </a:r>
          <a:endParaRPr lang="en-US"/>
        </a:p>
      </dgm:t>
    </dgm:pt>
    <dgm:pt modelId="{529F0AC4-CE9B-4ABF-BF34-9B73BE90747C}" type="parTrans" cxnId="{38099AE7-F8A2-456B-806A-305C27992E4D}">
      <dgm:prSet/>
      <dgm:spPr/>
      <dgm:t>
        <a:bodyPr/>
        <a:lstStyle/>
        <a:p>
          <a:endParaRPr lang="en-US"/>
        </a:p>
      </dgm:t>
    </dgm:pt>
    <dgm:pt modelId="{D5C5A4AF-D998-47E4-AAC8-CBD2A0592437}" type="sibTrans" cxnId="{38099AE7-F8A2-456B-806A-305C27992E4D}">
      <dgm:prSet/>
      <dgm:spPr/>
      <dgm:t>
        <a:bodyPr/>
        <a:lstStyle/>
        <a:p>
          <a:endParaRPr lang="en-US"/>
        </a:p>
      </dgm:t>
    </dgm:pt>
    <dgm:pt modelId="{C0577CF3-264E-4206-98D5-A4A085F023B6}">
      <dgm:prSet/>
      <dgm:spPr/>
      <dgm:t>
        <a:bodyPr/>
        <a:lstStyle/>
        <a:p>
          <a:r>
            <a:rPr lang="en-US" b="1"/>
            <a:t>Detailed Movie Insights: The app provides users with comprehensive information about recommended movies, including posters, overviews, ratings, genres, release dates, and more.</a:t>
          </a:r>
          <a:endParaRPr lang="en-US"/>
        </a:p>
      </dgm:t>
    </dgm:pt>
    <dgm:pt modelId="{D2263B48-B88E-4FA4-9737-4828BA946A80}" type="parTrans" cxnId="{90F7E831-D59F-4686-8CB9-6265151E8E65}">
      <dgm:prSet/>
      <dgm:spPr/>
      <dgm:t>
        <a:bodyPr/>
        <a:lstStyle/>
        <a:p>
          <a:endParaRPr lang="en-US"/>
        </a:p>
      </dgm:t>
    </dgm:pt>
    <dgm:pt modelId="{96F4BE09-50BC-469C-8B23-09AADB553B18}" type="sibTrans" cxnId="{90F7E831-D59F-4686-8CB9-6265151E8E65}">
      <dgm:prSet/>
      <dgm:spPr/>
      <dgm:t>
        <a:bodyPr/>
        <a:lstStyle/>
        <a:p>
          <a:endParaRPr lang="en-US"/>
        </a:p>
      </dgm:t>
    </dgm:pt>
    <dgm:pt modelId="{B10D62BC-17B4-484E-A9C2-AAF2AEBC2055}" type="pres">
      <dgm:prSet presAssocID="{5B781322-F647-480A-A454-899BEA4CE94B}" presName="linear" presStyleCnt="0">
        <dgm:presLayoutVars>
          <dgm:animLvl val="lvl"/>
          <dgm:resizeHandles val="exact"/>
        </dgm:presLayoutVars>
      </dgm:prSet>
      <dgm:spPr/>
    </dgm:pt>
    <dgm:pt modelId="{74B52E96-98F6-41AA-BBBA-07883B0793E9}" type="pres">
      <dgm:prSet presAssocID="{DBB9E8E7-6B1E-4334-BDB3-03BF1D9C9723}" presName="parentText" presStyleLbl="node1" presStyleIdx="0" presStyleCnt="2">
        <dgm:presLayoutVars>
          <dgm:chMax val="0"/>
          <dgm:bulletEnabled val="1"/>
        </dgm:presLayoutVars>
      </dgm:prSet>
      <dgm:spPr/>
    </dgm:pt>
    <dgm:pt modelId="{FDC8761F-09AA-48FE-8B81-0E6748DD2BE4}" type="pres">
      <dgm:prSet presAssocID="{D5C5A4AF-D998-47E4-AAC8-CBD2A0592437}" presName="spacer" presStyleCnt="0"/>
      <dgm:spPr/>
    </dgm:pt>
    <dgm:pt modelId="{80295ED7-BDDA-4A80-A214-D9C89D4B675C}" type="pres">
      <dgm:prSet presAssocID="{C0577CF3-264E-4206-98D5-A4A085F023B6}" presName="parentText" presStyleLbl="node1" presStyleIdx="1" presStyleCnt="2">
        <dgm:presLayoutVars>
          <dgm:chMax val="0"/>
          <dgm:bulletEnabled val="1"/>
        </dgm:presLayoutVars>
      </dgm:prSet>
      <dgm:spPr/>
    </dgm:pt>
  </dgm:ptLst>
  <dgm:cxnLst>
    <dgm:cxn modelId="{90F7E831-D59F-4686-8CB9-6265151E8E65}" srcId="{5B781322-F647-480A-A454-899BEA4CE94B}" destId="{C0577CF3-264E-4206-98D5-A4A085F023B6}" srcOrd="1" destOrd="0" parTransId="{D2263B48-B88E-4FA4-9737-4828BA946A80}" sibTransId="{96F4BE09-50BC-469C-8B23-09AADB553B18}"/>
    <dgm:cxn modelId="{2F6D41CD-FC96-4BAB-99A3-383A04C36DF6}" type="presOf" srcId="{C0577CF3-264E-4206-98D5-A4A085F023B6}" destId="{80295ED7-BDDA-4A80-A214-D9C89D4B675C}" srcOrd="0" destOrd="0" presId="urn:microsoft.com/office/officeart/2005/8/layout/vList2"/>
    <dgm:cxn modelId="{38099AE7-F8A2-456B-806A-305C27992E4D}" srcId="{5B781322-F647-480A-A454-899BEA4CE94B}" destId="{DBB9E8E7-6B1E-4334-BDB3-03BF1D9C9723}" srcOrd="0" destOrd="0" parTransId="{529F0AC4-CE9B-4ABF-BF34-9B73BE90747C}" sibTransId="{D5C5A4AF-D998-47E4-AAC8-CBD2A0592437}"/>
    <dgm:cxn modelId="{B7EDEAF3-2E78-46F8-A767-F829004AC112}" type="presOf" srcId="{5B781322-F647-480A-A454-899BEA4CE94B}" destId="{B10D62BC-17B4-484E-A9C2-AAF2AEBC2055}" srcOrd="0" destOrd="0" presId="urn:microsoft.com/office/officeart/2005/8/layout/vList2"/>
    <dgm:cxn modelId="{09E4ABFB-1659-4750-BFFF-216BE9F45314}" type="presOf" srcId="{DBB9E8E7-6B1E-4334-BDB3-03BF1D9C9723}" destId="{74B52E96-98F6-41AA-BBBA-07883B0793E9}" srcOrd="0" destOrd="0" presId="urn:microsoft.com/office/officeart/2005/8/layout/vList2"/>
    <dgm:cxn modelId="{CF17FA78-C0DB-4CC5-9863-E22E8D168ED5}" type="presParOf" srcId="{B10D62BC-17B4-484E-A9C2-AAF2AEBC2055}" destId="{74B52E96-98F6-41AA-BBBA-07883B0793E9}" srcOrd="0" destOrd="0" presId="urn:microsoft.com/office/officeart/2005/8/layout/vList2"/>
    <dgm:cxn modelId="{F362E274-2863-4457-A27B-93F9BAEFF0F2}" type="presParOf" srcId="{B10D62BC-17B4-484E-A9C2-AAF2AEBC2055}" destId="{FDC8761F-09AA-48FE-8B81-0E6748DD2BE4}" srcOrd="1" destOrd="0" presId="urn:microsoft.com/office/officeart/2005/8/layout/vList2"/>
    <dgm:cxn modelId="{DEE34529-2ED7-48B7-8557-01C93FB080A0}" type="presParOf" srcId="{B10D62BC-17B4-484E-A9C2-AAF2AEBC2055}" destId="{80295ED7-BDDA-4A80-A214-D9C89D4B675C}"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90ADD9A-9617-43D5-AA5C-B372D62F852B}"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00062357-59F6-4ED0-BE6F-DCA745D33C05}">
      <dgm:prSet/>
      <dgm:spPr/>
      <dgm:t>
        <a:bodyPr/>
        <a:lstStyle/>
        <a:p>
          <a:pPr>
            <a:lnSpc>
              <a:spcPct val="100000"/>
            </a:lnSpc>
          </a:pPr>
          <a:endParaRPr lang="en-US" dirty="0"/>
        </a:p>
      </dgm:t>
    </dgm:pt>
    <dgm:pt modelId="{CEB681B5-A4FF-42D6-BBB1-6114C5EAA63B}" type="parTrans" cxnId="{676D7092-34EC-40A7-88D0-B70BBB935A68}">
      <dgm:prSet/>
      <dgm:spPr/>
      <dgm:t>
        <a:bodyPr/>
        <a:lstStyle/>
        <a:p>
          <a:endParaRPr lang="en-US"/>
        </a:p>
      </dgm:t>
    </dgm:pt>
    <dgm:pt modelId="{FD8AD2B9-C7A6-4CC5-8E9B-4ABAF7666B48}" type="sibTrans" cxnId="{676D7092-34EC-40A7-88D0-B70BBB935A68}">
      <dgm:prSet/>
      <dgm:spPr/>
      <dgm:t>
        <a:bodyPr/>
        <a:lstStyle/>
        <a:p>
          <a:pPr>
            <a:lnSpc>
              <a:spcPct val="100000"/>
            </a:lnSpc>
          </a:pPr>
          <a:endParaRPr lang="en-US"/>
        </a:p>
      </dgm:t>
    </dgm:pt>
    <dgm:pt modelId="{A6FF5D6D-F386-41F0-98D6-ED6D5F35D389}">
      <dgm:prSet custT="1"/>
      <dgm:spPr/>
      <dgm:t>
        <a:bodyPr/>
        <a:lstStyle/>
        <a:p>
          <a:pPr>
            <a:lnSpc>
              <a:spcPct val="100000"/>
            </a:lnSpc>
          </a:pPr>
          <a:r>
            <a:rPr lang="en-US" sz="2000" b="1" dirty="0">
              <a:solidFill>
                <a:schemeClr val="bg1"/>
              </a:solidFill>
            </a:rPr>
            <a:t>About Us page – Brief Description about us</a:t>
          </a:r>
        </a:p>
      </dgm:t>
    </dgm:pt>
    <dgm:pt modelId="{304FA58B-09BB-4513-8D4B-982DEE8CDF06}" type="parTrans" cxnId="{0D0A4F25-0ED7-49E1-9407-74078A663F14}">
      <dgm:prSet/>
      <dgm:spPr/>
      <dgm:t>
        <a:bodyPr/>
        <a:lstStyle/>
        <a:p>
          <a:endParaRPr lang="en-US"/>
        </a:p>
      </dgm:t>
    </dgm:pt>
    <dgm:pt modelId="{ADBDCA29-9BBB-4764-AB1B-F3A6831E6B21}" type="sibTrans" cxnId="{0D0A4F25-0ED7-49E1-9407-74078A663F14}">
      <dgm:prSet/>
      <dgm:spPr/>
      <dgm:t>
        <a:bodyPr/>
        <a:lstStyle/>
        <a:p>
          <a:pPr>
            <a:lnSpc>
              <a:spcPct val="100000"/>
            </a:lnSpc>
          </a:pPr>
          <a:endParaRPr lang="en-US"/>
        </a:p>
      </dgm:t>
    </dgm:pt>
    <dgm:pt modelId="{42D21A8B-D03E-480C-95EE-8EEC277F619C}">
      <dgm:prSet custT="1"/>
      <dgm:spPr/>
      <dgm:t>
        <a:bodyPr/>
        <a:lstStyle/>
        <a:p>
          <a:pPr>
            <a:lnSpc>
              <a:spcPct val="100000"/>
            </a:lnSpc>
          </a:pPr>
          <a:r>
            <a:rPr lang="en-US" sz="2000" b="1" dirty="0">
              <a:solidFill>
                <a:schemeClr val="bg1"/>
              </a:solidFill>
            </a:rPr>
            <a:t>Home Page – Searching for movie with Auto-Completion of title function</a:t>
          </a:r>
        </a:p>
      </dgm:t>
    </dgm:pt>
    <dgm:pt modelId="{35D763BB-56F1-4FBF-8094-A0951659D6D9}" type="parTrans" cxnId="{77B9C61D-EC4A-4799-AF37-B10BD55DBFAE}">
      <dgm:prSet/>
      <dgm:spPr/>
      <dgm:t>
        <a:bodyPr/>
        <a:lstStyle/>
        <a:p>
          <a:endParaRPr lang="en-US"/>
        </a:p>
      </dgm:t>
    </dgm:pt>
    <dgm:pt modelId="{BA84F3C0-6379-429C-96A7-4DD1C5466A7C}" type="sibTrans" cxnId="{77B9C61D-EC4A-4799-AF37-B10BD55DBFAE}">
      <dgm:prSet/>
      <dgm:spPr/>
      <dgm:t>
        <a:bodyPr/>
        <a:lstStyle/>
        <a:p>
          <a:pPr>
            <a:lnSpc>
              <a:spcPct val="100000"/>
            </a:lnSpc>
          </a:pPr>
          <a:endParaRPr lang="en-US"/>
        </a:p>
      </dgm:t>
    </dgm:pt>
    <dgm:pt modelId="{B59B91CE-2881-4963-9B93-DB45114B3827}">
      <dgm:prSet custT="1"/>
      <dgm:spPr/>
      <dgm:t>
        <a:bodyPr/>
        <a:lstStyle/>
        <a:p>
          <a:pPr>
            <a:lnSpc>
              <a:spcPct val="100000"/>
            </a:lnSpc>
          </a:pPr>
          <a:r>
            <a:rPr lang="en-US" sz="2000" b="1" dirty="0">
              <a:solidFill>
                <a:schemeClr val="bg1"/>
              </a:solidFill>
            </a:rPr>
            <a:t>Recommend Page – Showing Details of the Movie, Sentiment Analysis of Reviews, and Recommended movies related to the searched movie.</a:t>
          </a:r>
        </a:p>
      </dgm:t>
    </dgm:pt>
    <dgm:pt modelId="{B9D3AB0B-0898-44A2-B5E1-E1EC1BCBACC0}" type="parTrans" cxnId="{1972B298-AA10-43BE-8ABD-AAE1CAFF2C54}">
      <dgm:prSet/>
      <dgm:spPr/>
      <dgm:t>
        <a:bodyPr/>
        <a:lstStyle/>
        <a:p>
          <a:endParaRPr lang="en-US"/>
        </a:p>
      </dgm:t>
    </dgm:pt>
    <dgm:pt modelId="{86B6EE0B-8BF5-4793-AE61-D29403FD1085}" type="sibTrans" cxnId="{1972B298-AA10-43BE-8ABD-AAE1CAFF2C54}">
      <dgm:prSet/>
      <dgm:spPr/>
      <dgm:t>
        <a:bodyPr/>
        <a:lstStyle/>
        <a:p>
          <a:endParaRPr lang="en-US"/>
        </a:p>
      </dgm:t>
    </dgm:pt>
    <dgm:pt modelId="{EB312E77-8A91-4ADD-9736-0A4F5C3C8374}">
      <dgm:prSet custT="1"/>
      <dgm:spPr/>
      <dgm:t>
        <a:bodyPr/>
        <a:lstStyle/>
        <a:p>
          <a:pPr>
            <a:lnSpc>
              <a:spcPct val="100000"/>
            </a:lnSpc>
          </a:pPr>
          <a:r>
            <a:rPr lang="en-US" sz="2000" b="1" dirty="0">
              <a:solidFill>
                <a:schemeClr val="bg1"/>
              </a:solidFill>
            </a:rPr>
            <a:t>Index Page – Welcoming Users into our web application</a:t>
          </a:r>
        </a:p>
      </dgm:t>
    </dgm:pt>
    <dgm:pt modelId="{D610EAA3-B20A-4DD4-A120-A40248DE36D9}" type="sibTrans" cxnId="{D01E7F6F-AECA-4D44-A4A6-EFFE31C9C9D1}">
      <dgm:prSet/>
      <dgm:spPr/>
      <dgm:t>
        <a:bodyPr/>
        <a:lstStyle/>
        <a:p>
          <a:pPr>
            <a:lnSpc>
              <a:spcPct val="100000"/>
            </a:lnSpc>
          </a:pPr>
          <a:endParaRPr lang="en-US"/>
        </a:p>
      </dgm:t>
    </dgm:pt>
    <dgm:pt modelId="{942DC5C5-1E6A-432E-82C2-DD6CC64D2124}" type="parTrans" cxnId="{D01E7F6F-AECA-4D44-A4A6-EFFE31C9C9D1}">
      <dgm:prSet/>
      <dgm:spPr/>
      <dgm:t>
        <a:bodyPr/>
        <a:lstStyle/>
        <a:p>
          <a:endParaRPr lang="en-US"/>
        </a:p>
      </dgm:t>
    </dgm:pt>
    <dgm:pt modelId="{DC22FEA3-C313-4177-A4F3-5EB6B6B1BF71}">
      <dgm:prSet custT="1"/>
      <dgm:spPr/>
      <dgm:t>
        <a:bodyPr/>
        <a:lstStyle/>
        <a:p>
          <a:pPr>
            <a:lnSpc>
              <a:spcPct val="100000"/>
            </a:lnSpc>
          </a:pPr>
          <a:r>
            <a:rPr lang="en-US" sz="2000" b="1" dirty="0">
              <a:solidFill>
                <a:schemeClr val="bg1"/>
              </a:solidFill>
            </a:rPr>
            <a:t>We have four pages for this web application</a:t>
          </a:r>
        </a:p>
      </dgm:t>
    </dgm:pt>
    <dgm:pt modelId="{F079D0B0-14A4-4E7E-9450-4B67D4FEA30A}" type="sibTrans" cxnId="{1652CE8D-34E6-47B3-9EB0-FDAB654EF395}">
      <dgm:prSet/>
      <dgm:spPr/>
      <dgm:t>
        <a:bodyPr/>
        <a:lstStyle/>
        <a:p>
          <a:pPr>
            <a:lnSpc>
              <a:spcPct val="100000"/>
            </a:lnSpc>
          </a:pPr>
          <a:endParaRPr lang="en-US"/>
        </a:p>
      </dgm:t>
    </dgm:pt>
    <dgm:pt modelId="{C3F92FF3-E8B4-4448-9CF6-61096A52BC18}" type="parTrans" cxnId="{1652CE8D-34E6-47B3-9EB0-FDAB654EF395}">
      <dgm:prSet/>
      <dgm:spPr/>
      <dgm:t>
        <a:bodyPr/>
        <a:lstStyle/>
        <a:p>
          <a:endParaRPr lang="en-US"/>
        </a:p>
      </dgm:t>
    </dgm:pt>
    <dgm:pt modelId="{27EB7A07-6C1A-4D1F-9473-0B69D300AA57}" type="pres">
      <dgm:prSet presAssocID="{790ADD9A-9617-43D5-AA5C-B372D62F852B}" presName="vert0" presStyleCnt="0">
        <dgm:presLayoutVars>
          <dgm:dir/>
          <dgm:animOne val="branch"/>
          <dgm:animLvl val="lvl"/>
        </dgm:presLayoutVars>
      </dgm:prSet>
      <dgm:spPr/>
    </dgm:pt>
    <dgm:pt modelId="{588A1F6B-F31D-4C11-883E-63234197DFF4}" type="pres">
      <dgm:prSet presAssocID="{00062357-59F6-4ED0-BE6F-DCA745D33C05}" presName="thickLine" presStyleLbl="alignNode1" presStyleIdx="0" presStyleCnt="6"/>
      <dgm:spPr/>
    </dgm:pt>
    <dgm:pt modelId="{2C982E92-AC62-4636-8D0B-B47DD3BB2386}" type="pres">
      <dgm:prSet presAssocID="{00062357-59F6-4ED0-BE6F-DCA745D33C05}" presName="horz1" presStyleCnt="0"/>
      <dgm:spPr/>
    </dgm:pt>
    <dgm:pt modelId="{B430836F-E5B4-45BA-BC19-4559EB1A957F}" type="pres">
      <dgm:prSet presAssocID="{00062357-59F6-4ED0-BE6F-DCA745D33C05}" presName="tx1" presStyleLbl="revTx" presStyleIdx="0" presStyleCnt="6"/>
      <dgm:spPr/>
    </dgm:pt>
    <dgm:pt modelId="{3D1ED864-D323-44C3-B4F4-3B919BC2490F}" type="pres">
      <dgm:prSet presAssocID="{00062357-59F6-4ED0-BE6F-DCA745D33C05}" presName="vert1" presStyleCnt="0"/>
      <dgm:spPr/>
    </dgm:pt>
    <dgm:pt modelId="{F68599CB-CA2A-4362-9DE9-9E079F28B2E5}" type="pres">
      <dgm:prSet presAssocID="{DC22FEA3-C313-4177-A4F3-5EB6B6B1BF71}" presName="thickLine" presStyleLbl="alignNode1" presStyleIdx="1" presStyleCnt="6"/>
      <dgm:spPr/>
    </dgm:pt>
    <dgm:pt modelId="{1ED469DE-0AAD-43E6-A8B8-D8330809B64C}" type="pres">
      <dgm:prSet presAssocID="{DC22FEA3-C313-4177-A4F3-5EB6B6B1BF71}" presName="horz1" presStyleCnt="0"/>
      <dgm:spPr/>
    </dgm:pt>
    <dgm:pt modelId="{7468058E-12ED-40C9-B9D2-89E33D351273}" type="pres">
      <dgm:prSet presAssocID="{DC22FEA3-C313-4177-A4F3-5EB6B6B1BF71}" presName="tx1" presStyleLbl="revTx" presStyleIdx="1" presStyleCnt="6" custLinFactNeighborY="-81487"/>
      <dgm:spPr/>
    </dgm:pt>
    <dgm:pt modelId="{BCD5D809-8221-44EE-9DB6-6EE2D3E37B34}" type="pres">
      <dgm:prSet presAssocID="{DC22FEA3-C313-4177-A4F3-5EB6B6B1BF71}" presName="vert1" presStyleCnt="0"/>
      <dgm:spPr/>
    </dgm:pt>
    <dgm:pt modelId="{11B501ED-210E-43FA-B03A-217333A7C43C}" type="pres">
      <dgm:prSet presAssocID="{EB312E77-8A91-4ADD-9736-0A4F5C3C8374}" presName="thickLine" presStyleLbl="alignNode1" presStyleIdx="2" presStyleCnt="6"/>
      <dgm:spPr/>
    </dgm:pt>
    <dgm:pt modelId="{D5C28936-F483-4A06-8CC9-1C4DBB81CF86}" type="pres">
      <dgm:prSet presAssocID="{EB312E77-8A91-4ADD-9736-0A4F5C3C8374}" presName="horz1" presStyleCnt="0"/>
      <dgm:spPr/>
    </dgm:pt>
    <dgm:pt modelId="{679E4CBE-987F-48DB-BE65-B0BC50F0D472}" type="pres">
      <dgm:prSet presAssocID="{EB312E77-8A91-4ADD-9736-0A4F5C3C8374}" presName="tx1" presStyleLbl="revTx" presStyleIdx="2" presStyleCnt="6" custLinFactNeighborX="-1134" custLinFactNeighborY="-74385"/>
      <dgm:spPr/>
    </dgm:pt>
    <dgm:pt modelId="{8CB3E21F-25C8-4666-AE12-B059A4763F5D}" type="pres">
      <dgm:prSet presAssocID="{EB312E77-8A91-4ADD-9736-0A4F5C3C8374}" presName="vert1" presStyleCnt="0"/>
      <dgm:spPr/>
    </dgm:pt>
    <dgm:pt modelId="{ADB206EC-7FA3-4F81-BAF1-AA15FC9259DD}" type="pres">
      <dgm:prSet presAssocID="{A6FF5D6D-F386-41F0-98D6-ED6D5F35D389}" presName="thickLine" presStyleLbl="alignNode1" presStyleIdx="3" presStyleCnt="6"/>
      <dgm:spPr/>
    </dgm:pt>
    <dgm:pt modelId="{BCD251D0-2ECC-45A2-A74D-FD02E8CD5EDF}" type="pres">
      <dgm:prSet presAssocID="{A6FF5D6D-F386-41F0-98D6-ED6D5F35D389}" presName="horz1" presStyleCnt="0"/>
      <dgm:spPr/>
    </dgm:pt>
    <dgm:pt modelId="{05526331-A865-48EA-B185-6D0FDD1C7E06}" type="pres">
      <dgm:prSet presAssocID="{A6FF5D6D-F386-41F0-98D6-ED6D5F35D389}" presName="tx1" presStyleLbl="revTx" presStyleIdx="3" presStyleCnt="6" custLinFactNeighborY="-85082"/>
      <dgm:spPr/>
    </dgm:pt>
    <dgm:pt modelId="{1E95C67C-407C-4382-B718-CEF2C14FDD0E}" type="pres">
      <dgm:prSet presAssocID="{A6FF5D6D-F386-41F0-98D6-ED6D5F35D389}" presName="vert1" presStyleCnt="0"/>
      <dgm:spPr/>
    </dgm:pt>
    <dgm:pt modelId="{F7C7CFB0-0218-4553-8EEF-C2E3FB2F5FD2}" type="pres">
      <dgm:prSet presAssocID="{42D21A8B-D03E-480C-95EE-8EEC277F619C}" presName="thickLine" presStyleLbl="alignNode1" presStyleIdx="4" presStyleCnt="6"/>
      <dgm:spPr/>
    </dgm:pt>
    <dgm:pt modelId="{56C9B755-4481-4699-B016-8A6A7B10EF34}" type="pres">
      <dgm:prSet presAssocID="{42D21A8B-D03E-480C-95EE-8EEC277F619C}" presName="horz1" presStyleCnt="0"/>
      <dgm:spPr/>
    </dgm:pt>
    <dgm:pt modelId="{4A675A8C-BAB2-4F62-87CC-D145FCA1B3E9}" type="pres">
      <dgm:prSet presAssocID="{42D21A8B-D03E-480C-95EE-8EEC277F619C}" presName="tx1" presStyleLbl="revTx" presStyleIdx="4" presStyleCnt="6" custLinFactNeighborX="300" custLinFactNeighborY="-98779"/>
      <dgm:spPr/>
    </dgm:pt>
    <dgm:pt modelId="{58D9E2F5-20DB-44DA-8AA2-AAC4CA1EC385}" type="pres">
      <dgm:prSet presAssocID="{42D21A8B-D03E-480C-95EE-8EEC277F619C}" presName="vert1" presStyleCnt="0"/>
      <dgm:spPr/>
    </dgm:pt>
    <dgm:pt modelId="{009BAE5D-3941-4FEC-A2E6-ACB0ADAB4DEB}" type="pres">
      <dgm:prSet presAssocID="{B59B91CE-2881-4963-9B93-DB45114B3827}" presName="thickLine" presStyleLbl="alignNode1" presStyleIdx="5" presStyleCnt="6"/>
      <dgm:spPr/>
    </dgm:pt>
    <dgm:pt modelId="{CC0FBD10-5ACD-4A76-AFC0-90FF11A4682F}" type="pres">
      <dgm:prSet presAssocID="{B59B91CE-2881-4963-9B93-DB45114B3827}" presName="horz1" presStyleCnt="0"/>
      <dgm:spPr/>
    </dgm:pt>
    <dgm:pt modelId="{CE55AF44-5CD3-4B4D-9D05-CC2889AA8984}" type="pres">
      <dgm:prSet presAssocID="{B59B91CE-2881-4963-9B93-DB45114B3827}" presName="tx1" presStyleLbl="revTx" presStyleIdx="5" presStyleCnt="6" custLinFactY="-9384" custLinFactNeighborY="-100000"/>
      <dgm:spPr/>
    </dgm:pt>
    <dgm:pt modelId="{1B3EC4F2-BC73-4B64-9F03-85EEFB94692D}" type="pres">
      <dgm:prSet presAssocID="{B59B91CE-2881-4963-9B93-DB45114B3827}" presName="vert1" presStyleCnt="0"/>
      <dgm:spPr/>
    </dgm:pt>
  </dgm:ptLst>
  <dgm:cxnLst>
    <dgm:cxn modelId="{77B9C61D-EC4A-4799-AF37-B10BD55DBFAE}" srcId="{790ADD9A-9617-43D5-AA5C-B372D62F852B}" destId="{42D21A8B-D03E-480C-95EE-8EEC277F619C}" srcOrd="4" destOrd="0" parTransId="{35D763BB-56F1-4FBF-8094-A0951659D6D9}" sibTransId="{BA84F3C0-6379-429C-96A7-4DD1C5466A7C}"/>
    <dgm:cxn modelId="{0D0A4F25-0ED7-49E1-9407-74078A663F14}" srcId="{790ADD9A-9617-43D5-AA5C-B372D62F852B}" destId="{A6FF5D6D-F386-41F0-98D6-ED6D5F35D389}" srcOrd="3" destOrd="0" parTransId="{304FA58B-09BB-4513-8D4B-982DEE8CDF06}" sibTransId="{ADBDCA29-9BBB-4764-AB1B-F3A6831E6B21}"/>
    <dgm:cxn modelId="{615F8666-A7D6-411D-978D-949FB708AFBD}" type="presOf" srcId="{42D21A8B-D03E-480C-95EE-8EEC277F619C}" destId="{4A675A8C-BAB2-4F62-87CC-D145FCA1B3E9}" srcOrd="0" destOrd="0" presId="urn:microsoft.com/office/officeart/2008/layout/LinedList"/>
    <dgm:cxn modelId="{D01E7F6F-AECA-4D44-A4A6-EFFE31C9C9D1}" srcId="{790ADD9A-9617-43D5-AA5C-B372D62F852B}" destId="{EB312E77-8A91-4ADD-9736-0A4F5C3C8374}" srcOrd="2" destOrd="0" parTransId="{942DC5C5-1E6A-432E-82C2-DD6CC64D2124}" sibTransId="{D610EAA3-B20A-4DD4-A120-A40248DE36D9}"/>
    <dgm:cxn modelId="{E2D6AC70-3452-49C5-A440-A5E91A59ED7C}" type="presOf" srcId="{B59B91CE-2881-4963-9B93-DB45114B3827}" destId="{CE55AF44-5CD3-4B4D-9D05-CC2889AA8984}" srcOrd="0" destOrd="0" presId="urn:microsoft.com/office/officeart/2008/layout/LinedList"/>
    <dgm:cxn modelId="{1652CE8D-34E6-47B3-9EB0-FDAB654EF395}" srcId="{790ADD9A-9617-43D5-AA5C-B372D62F852B}" destId="{DC22FEA3-C313-4177-A4F3-5EB6B6B1BF71}" srcOrd="1" destOrd="0" parTransId="{C3F92FF3-E8B4-4448-9CF6-61096A52BC18}" sibTransId="{F079D0B0-14A4-4E7E-9450-4B67D4FEA30A}"/>
    <dgm:cxn modelId="{D6EB1D8E-5EA0-4F92-8670-C4CE397C4776}" type="presOf" srcId="{DC22FEA3-C313-4177-A4F3-5EB6B6B1BF71}" destId="{7468058E-12ED-40C9-B9D2-89E33D351273}" srcOrd="0" destOrd="0" presId="urn:microsoft.com/office/officeart/2008/layout/LinedList"/>
    <dgm:cxn modelId="{676D7092-34EC-40A7-88D0-B70BBB935A68}" srcId="{790ADD9A-9617-43D5-AA5C-B372D62F852B}" destId="{00062357-59F6-4ED0-BE6F-DCA745D33C05}" srcOrd="0" destOrd="0" parTransId="{CEB681B5-A4FF-42D6-BBB1-6114C5EAA63B}" sibTransId="{FD8AD2B9-C7A6-4CC5-8E9B-4ABAF7666B48}"/>
    <dgm:cxn modelId="{1972B298-AA10-43BE-8ABD-AAE1CAFF2C54}" srcId="{790ADD9A-9617-43D5-AA5C-B372D62F852B}" destId="{B59B91CE-2881-4963-9B93-DB45114B3827}" srcOrd="5" destOrd="0" parTransId="{B9D3AB0B-0898-44A2-B5E1-E1EC1BCBACC0}" sibTransId="{86B6EE0B-8BF5-4793-AE61-D29403FD1085}"/>
    <dgm:cxn modelId="{9D3443C2-2A1D-4B11-9C8F-367D50121F1C}" type="presOf" srcId="{00062357-59F6-4ED0-BE6F-DCA745D33C05}" destId="{B430836F-E5B4-45BA-BC19-4559EB1A957F}" srcOrd="0" destOrd="0" presId="urn:microsoft.com/office/officeart/2008/layout/LinedList"/>
    <dgm:cxn modelId="{BE1AF0C7-4D87-42DC-AF27-F8D03ADE5C56}" type="presOf" srcId="{790ADD9A-9617-43D5-AA5C-B372D62F852B}" destId="{27EB7A07-6C1A-4D1F-9473-0B69D300AA57}" srcOrd="0" destOrd="0" presId="urn:microsoft.com/office/officeart/2008/layout/LinedList"/>
    <dgm:cxn modelId="{919333D9-C7D4-4899-A763-E7871A8F077C}" type="presOf" srcId="{A6FF5D6D-F386-41F0-98D6-ED6D5F35D389}" destId="{05526331-A865-48EA-B185-6D0FDD1C7E06}" srcOrd="0" destOrd="0" presId="urn:microsoft.com/office/officeart/2008/layout/LinedList"/>
    <dgm:cxn modelId="{67456EF4-9150-4111-8EC7-8ABCF8CCD926}" type="presOf" srcId="{EB312E77-8A91-4ADD-9736-0A4F5C3C8374}" destId="{679E4CBE-987F-48DB-BE65-B0BC50F0D472}" srcOrd="0" destOrd="0" presId="urn:microsoft.com/office/officeart/2008/layout/LinedList"/>
    <dgm:cxn modelId="{4388562B-C4D2-4675-836A-6CB8EB27A029}" type="presParOf" srcId="{27EB7A07-6C1A-4D1F-9473-0B69D300AA57}" destId="{588A1F6B-F31D-4C11-883E-63234197DFF4}" srcOrd="0" destOrd="0" presId="urn:microsoft.com/office/officeart/2008/layout/LinedList"/>
    <dgm:cxn modelId="{57EB0859-71BF-45D6-8250-97DDE2386FCA}" type="presParOf" srcId="{27EB7A07-6C1A-4D1F-9473-0B69D300AA57}" destId="{2C982E92-AC62-4636-8D0B-B47DD3BB2386}" srcOrd="1" destOrd="0" presId="urn:microsoft.com/office/officeart/2008/layout/LinedList"/>
    <dgm:cxn modelId="{4F7BFA48-9141-4B9D-80DB-380A8499D5F1}" type="presParOf" srcId="{2C982E92-AC62-4636-8D0B-B47DD3BB2386}" destId="{B430836F-E5B4-45BA-BC19-4559EB1A957F}" srcOrd="0" destOrd="0" presId="urn:microsoft.com/office/officeart/2008/layout/LinedList"/>
    <dgm:cxn modelId="{3577111A-A06B-4480-81CF-68FC2ECFFB5C}" type="presParOf" srcId="{2C982E92-AC62-4636-8D0B-B47DD3BB2386}" destId="{3D1ED864-D323-44C3-B4F4-3B919BC2490F}" srcOrd="1" destOrd="0" presId="urn:microsoft.com/office/officeart/2008/layout/LinedList"/>
    <dgm:cxn modelId="{D7AF2CCC-51D3-4909-B1FE-E85757A3EC4F}" type="presParOf" srcId="{27EB7A07-6C1A-4D1F-9473-0B69D300AA57}" destId="{F68599CB-CA2A-4362-9DE9-9E079F28B2E5}" srcOrd="2" destOrd="0" presId="urn:microsoft.com/office/officeart/2008/layout/LinedList"/>
    <dgm:cxn modelId="{EFF588B9-7CD8-4B39-85A4-BC3372258660}" type="presParOf" srcId="{27EB7A07-6C1A-4D1F-9473-0B69D300AA57}" destId="{1ED469DE-0AAD-43E6-A8B8-D8330809B64C}" srcOrd="3" destOrd="0" presId="urn:microsoft.com/office/officeart/2008/layout/LinedList"/>
    <dgm:cxn modelId="{32631FAB-6980-4FF5-A6E4-BEBBD416FEEF}" type="presParOf" srcId="{1ED469DE-0AAD-43E6-A8B8-D8330809B64C}" destId="{7468058E-12ED-40C9-B9D2-89E33D351273}" srcOrd="0" destOrd="0" presId="urn:microsoft.com/office/officeart/2008/layout/LinedList"/>
    <dgm:cxn modelId="{0B0AD35B-FBE6-46C8-90AE-3D6466957F6D}" type="presParOf" srcId="{1ED469DE-0AAD-43E6-A8B8-D8330809B64C}" destId="{BCD5D809-8221-44EE-9DB6-6EE2D3E37B34}" srcOrd="1" destOrd="0" presId="urn:microsoft.com/office/officeart/2008/layout/LinedList"/>
    <dgm:cxn modelId="{D822D581-EA7A-4B07-8F13-BE025DABF528}" type="presParOf" srcId="{27EB7A07-6C1A-4D1F-9473-0B69D300AA57}" destId="{11B501ED-210E-43FA-B03A-217333A7C43C}" srcOrd="4" destOrd="0" presId="urn:microsoft.com/office/officeart/2008/layout/LinedList"/>
    <dgm:cxn modelId="{C5632B01-F788-475C-89D8-51A275F28275}" type="presParOf" srcId="{27EB7A07-6C1A-4D1F-9473-0B69D300AA57}" destId="{D5C28936-F483-4A06-8CC9-1C4DBB81CF86}" srcOrd="5" destOrd="0" presId="urn:microsoft.com/office/officeart/2008/layout/LinedList"/>
    <dgm:cxn modelId="{AE63DDD2-F744-4E25-8ACA-B27C3E52E106}" type="presParOf" srcId="{D5C28936-F483-4A06-8CC9-1C4DBB81CF86}" destId="{679E4CBE-987F-48DB-BE65-B0BC50F0D472}" srcOrd="0" destOrd="0" presId="urn:microsoft.com/office/officeart/2008/layout/LinedList"/>
    <dgm:cxn modelId="{5B1BCFD2-1162-476C-892C-A178F96FF416}" type="presParOf" srcId="{D5C28936-F483-4A06-8CC9-1C4DBB81CF86}" destId="{8CB3E21F-25C8-4666-AE12-B059A4763F5D}" srcOrd="1" destOrd="0" presId="urn:microsoft.com/office/officeart/2008/layout/LinedList"/>
    <dgm:cxn modelId="{4FEF08C2-7B6A-4832-96E8-3DC3F0B7A943}" type="presParOf" srcId="{27EB7A07-6C1A-4D1F-9473-0B69D300AA57}" destId="{ADB206EC-7FA3-4F81-BAF1-AA15FC9259DD}" srcOrd="6" destOrd="0" presId="urn:microsoft.com/office/officeart/2008/layout/LinedList"/>
    <dgm:cxn modelId="{76FC657F-3986-4009-AE18-B402FD2A4353}" type="presParOf" srcId="{27EB7A07-6C1A-4D1F-9473-0B69D300AA57}" destId="{BCD251D0-2ECC-45A2-A74D-FD02E8CD5EDF}" srcOrd="7" destOrd="0" presId="urn:microsoft.com/office/officeart/2008/layout/LinedList"/>
    <dgm:cxn modelId="{86C86A84-C7C0-4CCA-B066-46C7E62BC43D}" type="presParOf" srcId="{BCD251D0-2ECC-45A2-A74D-FD02E8CD5EDF}" destId="{05526331-A865-48EA-B185-6D0FDD1C7E06}" srcOrd="0" destOrd="0" presId="urn:microsoft.com/office/officeart/2008/layout/LinedList"/>
    <dgm:cxn modelId="{E9A2AD3F-F085-4B20-9BFF-A9B1E15192EE}" type="presParOf" srcId="{BCD251D0-2ECC-45A2-A74D-FD02E8CD5EDF}" destId="{1E95C67C-407C-4382-B718-CEF2C14FDD0E}" srcOrd="1" destOrd="0" presId="urn:microsoft.com/office/officeart/2008/layout/LinedList"/>
    <dgm:cxn modelId="{DA7CC328-9F8D-4A1D-A326-19709EE6452F}" type="presParOf" srcId="{27EB7A07-6C1A-4D1F-9473-0B69D300AA57}" destId="{F7C7CFB0-0218-4553-8EEF-C2E3FB2F5FD2}" srcOrd="8" destOrd="0" presId="urn:microsoft.com/office/officeart/2008/layout/LinedList"/>
    <dgm:cxn modelId="{5CA85904-59B3-4917-B636-1203A56F8B17}" type="presParOf" srcId="{27EB7A07-6C1A-4D1F-9473-0B69D300AA57}" destId="{56C9B755-4481-4699-B016-8A6A7B10EF34}" srcOrd="9" destOrd="0" presId="urn:microsoft.com/office/officeart/2008/layout/LinedList"/>
    <dgm:cxn modelId="{D1964515-3558-4372-BE05-D4F83EF55EC3}" type="presParOf" srcId="{56C9B755-4481-4699-B016-8A6A7B10EF34}" destId="{4A675A8C-BAB2-4F62-87CC-D145FCA1B3E9}" srcOrd="0" destOrd="0" presId="urn:microsoft.com/office/officeart/2008/layout/LinedList"/>
    <dgm:cxn modelId="{1AA558D8-EC27-41AA-9FD1-E4585005AC52}" type="presParOf" srcId="{56C9B755-4481-4699-B016-8A6A7B10EF34}" destId="{58D9E2F5-20DB-44DA-8AA2-AAC4CA1EC385}" srcOrd="1" destOrd="0" presId="urn:microsoft.com/office/officeart/2008/layout/LinedList"/>
    <dgm:cxn modelId="{14EAAE07-CF28-4795-BA5C-BF6A9B605AAA}" type="presParOf" srcId="{27EB7A07-6C1A-4D1F-9473-0B69D300AA57}" destId="{009BAE5D-3941-4FEC-A2E6-ACB0ADAB4DEB}" srcOrd="10" destOrd="0" presId="urn:microsoft.com/office/officeart/2008/layout/LinedList"/>
    <dgm:cxn modelId="{3875FD42-86B7-4F58-A0BF-3606AD9F0E42}" type="presParOf" srcId="{27EB7A07-6C1A-4D1F-9473-0B69D300AA57}" destId="{CC0FBD10-5ACD-4A76-AFC0-90FF11A4682F}" srcOrd="11" destOrd="0" presId="urn:microsoft.com/office/officeart/2008/layout/LinedList"/>
    <dgm:cxn modelId="{FC62C199-FBF1-4DEC-8B7D-6439A36160F5}" type="presParOf" srcId="{CC0FBD10-5ACD-4A76-AFC0-90FF11A4682F}" destId="{CE55AF44-5CD3-4B4D-9D05-CC2889AA8984}" srcOrd="0" destOrd="0" presId="urn:microsoft.com/office/officeart/2008/layout/LinedList"/>
    <dgm:cxn modelId="{F0CE8D3D-4141-4123-A1EA-3D3048B757AB}" type="presParOf" srcId="{CC0FBD10-5ACD-4A76-AFC0-90FF11A4682F}" destId="{1B3EC4F2-BC73-4B64-9F03-85EEFB94692D}" srcOrd="1" destOrd="0" presId="urn:microsoft.com/office/officeart/2008/layout/Lin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80E0E4A-ABA9-407A-8BAB-FF93B2E551F7}"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1CB6F076-641A-4117-84FB-F75DC1902A95}">
      <dgm:prSet/>
      <dgm:spPr>
        <a:solidFill>
          <a:schemeClr val="bg1"/>
        </a:solidFill>
        <a:ln>
          <a:solidFill>
            <a:schemeClr val="bg1"/>
          </a:solidFill>
        </a:ln>
      </dgm:spPr>
      <dgm:t>
        <a:bodyPr/>
        <a:lstStyle/>
        <a:p>
          <a:r>
            <a:rPr lang="en-US" b="1" dirty="0">
              <a:solidFill>
                <a:schemeClr val="tx1"/>
              </a:solidFill>
            </a:rPr>
            <a:t>To web scrape movie reviews from IMDb using </a:t>
          </a:r>
          <a:r>
            <a:rPr lang="en-US" b="1" dirty="0" err="1">
              <a:solidFill>
                <a:schemeClr val="tx1"/>
              </a:solidFill>
            </a:rPr>
            <a:t>BeautifulSoup</a:t>
          </a:r>
          <a:r>
            <a:rPr lang="en-US" b="1" dirty="0">
              <a:solidFill>
                <a:schemeClr val="tx1"/>
              </a:solidFill>
            </a:rPr>
            <a:t> (bs4) in this project, we followed these steps:</a:t>
          </a:r>
          <a:endParaRPr lang="en-US" dirty="0">
            <a:solidFill>
              <a:schemeClr val="tx1"/>
            </a:solidFill>
          </a:endParaRPr>
        </a:p>
      </dgm:t>
    </dgm:pt>
    <dgm:pt modelId="{9B7C301B-40C9-439F-B0A5-281AE402758A}" type="parTrans" cxnId="{74D5BBCD-F91C-49E4-BA8E-A571CFE709D4}">
      <dgm:prSet/>
      <dgm:spPr/>
      <dgm:t>
        <a:bodyPr/>
        <a:lstStyle/>
        <a:p>
          <a:endParaRPr lang="en-US"/>
        </a:p>
      </dgm:t>
    </dgm:pt>
    <dgm:pt modelId="{98B76D7C-A4A3-4723-A4B0-89E46328DEE5}" type="sibTrans" cxnId="{74D5BBCD-F91C-49E4-BA8E-A571CFE709D4}">
      <dgm:prSet/>
      <dgm:spPr/>
      <dgm:t>
        <a:bodyPr/>
        <a:lstStyle/>
        <a:p>
          <a:endParaRPr lang="en-US"/>
        </a:p>
      </dgm:t>
    </dgm:pt>
    <dgm:pt modelId="{64D8372F-27DD-4C68-AAC1-75215B58CC1C}">
      <dgm:prSet/>
      <dgm:spPr/>
      <dgm:t>
        <a:bodyPr/>
        <a:lstStyle/>
        <a:p>
          <a:r>
            <a:rPr lang="en-US" b="1"/>
            <a:t>1. Send HTTP Request: Use the `requests` library to send an HTTP GET request to the IMDb movie page URL.</a:t>
          </a:r>
          <a:endParaRPr lang="en-US"/>
        </a:p>
      </dgm:t>
    </dgm:pt>
    <dgm:pt modelId="{D5C0AE86-0D5E-4358-9B0E-04752B0A6EED}" type="parTrans" cxnId="{EB0D49B5-CD5F-42C1-89F6-88BE5498FEFB}">
      <dgm:prSet/>
      <dgm:spPr/>
      <dgm:t>
        <a:bodyPr/>
        <a:lstStyle/>
        <a:p>
          <a:endParaRPr lang="en-US"/>
        </a:p>
      </dgm:t>
    </dgm:pt>
    <dgm:pt modelId="{F741F0BB-D6D2-4E47-98F8-4540646D2CEF}" type="sibTrans" cxnId="{EB0D49B5-CD5F-42C1-89F6-88BE5498FEFB}">
      <dgm:prSet/>
      <dgm:spPr/>
      <dgm:t>
        <a:bodyPr/>
        <a:lstStyle/>
        <a:p>
          <a:endParaRPr lang="en-US"/>
        </a:p>
      </dgm:t>
    </dgm:pt>
    <dgm:pt modelId="{5138B4EE-9000-42C6-9C90-AC9296CD944E}">
      <dgm:prSet/>
      <dgm:spPr/>
      <dgm:t>
        <a:bodyPr/>
        <a:lstStyle/>
        <a:p>
          <a:r>
            <a:rPr lang="en-US" b="1"/>
            <a:t>2. Parse HTML: Parse the HTML content of the page using BeautifulSoup to extract the relevant information.</a:t>
          </a:r>
          <a:endParaRPr lang="en-US"/>
        </a:p>
      </dgm:t>
    </dgm:pt>
    <dgm:pt modelId="{5D21238B-A5C8-44C0-86AF-D3A48DE0AC10}" type="parTrans" cxnId="{8C8966C3-0DAA-4C9D-90AF-443680021009}">
      <dgm:prSet/>
      <dgm:spPr/>
      <dgm:t>
        <a:bodyPr/>
        <a:lstStyle/>
        <a:p>
          <a:endParaRPr lang="en-US"/>
        </a:p>
      </dgm:t>
    </dgm:pt>
    <dgm:pt modelId="{8530ECB7-7D4E-412F-AA96-BDEAD0B30E3C}" type="sibTrans" cxnId="{8C8966C3-0DAA-4C9D-90AF-443680021009}">
      <dgm:prSet/>
      <dgm:spPr/>
      <dgm:t>
        <a:bodyPr/>
        <a:lstStyle/>
        <a:p>
          <a:endParaRPr lang="en-US"/>
        </a:p>
      </dgm:t>
    </dgm:pt>
    <dgm:pt modelId="{C258DCD4-F245-4385-B165-1FAB978D9562}">
      <dgm:prSet/>
      <dgm:spPr/>
      <dgm:t>
        <a:bodyPr/>
        <a:lstStyle/>
        <a:p>
          <a:r>
            <a:rPr lang="en-US" b="1"/>
            <a:t>3. Locate Reviews: Used BeautifulSoup to locate the page section containing user reviews. </a:t>
          </a:r>
          <a:endParaRPr lang="en-US"/>
        </a:p>
      </dgm:t>
    </dgm:pt>
    <dgm:pt modelId="{352EAF53-3A0E-411D-B55F-676BC8E62F5F}" type="parTrans" cxnId="{6A9C2803-480A-44AF-87F2-8B1800CE7E3D}">
      <dgm:prSet/>
      <dgm:spPr/>
      <dgm:t>
        <a:bodyPr/>
        <a:lstStyle/>
        <a:p>
          <a:endParaRPr lang="en-US"/>
        </a:p>
      </dgm:t>
    </dgm:pt>
    <dgm:pt modelId="{F5992817-75CD-4FB5-B01C-802004B900E0}" type="sibTrans" cxnId="{6A9C2803-480A-44AF-87F2-8B1800CE7E3D}">
      <dgm:prSet/>
      <dgm:spPr/>
      <dgm:t>
        <a:bodyPr/>
        <a:lstStyle/>
        <a:p>
          <a:endParaRPr lang="en-US"/>
        </a:p>
      </dgm:t>
    </dgm:pt>
    <dgm:pt modelId="{9A55DB55-346A-4814-BBAF-2797369D18DB}">
      <dgm:prSet/>
      <dgm:spPr/>
      <dgm:t>
        <a:bodyPr/>
        <a:lstStyle/>
        <a:p>
          <a:r>
            <a:rPr lang="en-US" b="1"/>
            <a:t>4. Extract Reviews: Extract the text of individual reviews from the HTML elements. </a:t>
          </a:r>
          <a:endParaRPr lang="en-US"/>
        </a:p>
      </dgm:t>
    </dgm:pt>
    <dgm:pt modelId="{2CB88C08-2480-4FCC-9B40-A4ABD8141BFF}" type="parTrans" cxnId="{831C94E2-05AF-4D26-A31C-5F2A636EB5F2}">
      <dgm:prSet/>
      <dgm:spPr/>
      <dgm:t>
        <a:bodyPr/>
        <a:lstStyle/>
        <a:p>
          <a:endParaRPr lang="en-US"/>
        </a:p>
      </dgm:t>
    </dgm:pt>
    <dgm:pt modelId="{AAF00C7A-C895-47AD-8CB1-B1FAEC10195F}" type="sibTrans" cxnId="{831C94E2-05AF-4D26-A31C-5F2A636EB5F2}">
      <dgm:prSet/>
      <dgm:spPr/>
      <dgm:t>
        <a:bodyPr/>
        <a:lstStyle/>
        <a:p>
          <a:endParaRPr lang="en-US"/>
        </a:p>
      </dgm:t>
    </dgm:pt>
    <dgm:pt modelId="{AB07C59F-ABB5-4AFB-A1B9-92328412C943}">
      <dgm:prSet/>
      <dgm:spPr/>
      <dgm:t>
        <a:bodyPr/>
        <a:lstStyle/>
        <a:p>
          <a:r>
            <a:rPr lang="en-US" b="1"/>
            <a:t>5. Store Reviews: Stored the extracted and cleaned reviews in a suitable data structure.</a:t>
          </a:r>
          <a:endParaRPr lang="en-US"/>
        </a:p>
      </dgm:t>
    </dgm:pt>
    <dgm:pt modelId="{A786D6DF-8B57-4DCA-A9FE-34A8871A1F35}" type="parTrans" cxnId="{F1A603EA-5D6E-44CD-8FE0-6E2D42FBBC1A}">
      <dgm:prSet/>
      <dgm:spPr/>
      <dgm:t>
        <a:bodyPr/>
        <a:lstStyle/>
        <a:p>
          <a:endParaRPr lang="en-US"/>
        </a:p>
      </dgm:t>
    </dgm:pt>
    <dgm:pt modelId="{984AD59B-DF24-4F9D-ACE1-8DD0F3B740BB}" type="sibTrans" cxnId="{F1A603EA-5D6E-44CD-8FE0-6E2D42FBBC1A}">
      <dgm:prSet/>
      <dgm:spPr/>
      <dgm:t>
        <a:bodyPr/>
        <a:lstStyle/>
        <a:p>
          <a:endParaRPr lang="en-US"/>
        </a:p>
      </dgm:t>
    </dgm:pt>
    <dgm:pt modelId="{365D8316-3F6D-437A-B959-B3A8E63B2E96}">
      <dgm:prSet/>
      <dgm:spPr/>
      <dgm:t>
        <a:bodyPr/>
        <a:lstStyle/>
        <a:p>
          <a:r>
            <a:rPr lang="en-US" b="1"/>
            <a:t>6. Sentiment Analysis: To analyze the sentiments of the reviews, used natural language processing (NLP) libraries NLTK.</a:t>
          </a:r>
          <a:endParaRPr lang="en-US"/>
        </a:p>
      </dgm:t>
    </dgm:pt>
    <dgm:pt modelId="{F1B56036-1A3F-4C89-B1C9-80591A061CBB}" type="parTrans" cxnId="{C66B3160-81AA-40D1-96B6-C886D8B1D960}">
      <dgm:prSet/>
      <dgm:spPr/>
      <dgm:t>
        <a:bodyPr/>
        <a:lstStyle/>
        <a:p>
          <a:endParaRPr lang="en-US"/>
        </a:p>
      </dgm:t>
    </dgm:pt>
    <dgm:pt modelId="{48198F1D-134F-41D3-A82F-6F931F16204D}" type="sibTrans" cxnId="{C66B3160-81AA-40D1-96B6-C886D8B1D960}">
      <dgm:prSet/>
      <dgm:spPr/>
      <dgm:t>
        <a:bodyPr/>
        <a:lstStyle/>
        <a:p>
          <a:endParaRPr lang="en-US"/>
        </a:p>
      </dgm:t>
    </dgm:pt>
    <dgm:pt modelId="{8B1EFDB0-CFA8-4D54-BB0A-7755FB241336}" type="pres">
      <dgm:prSet presAssocID="{480E0E4A-ABA9-407A-8BAB-FF93B2E551F7}" presName="linear" presStyleCnt="0">
        <dgm:presLayoutVars>
          <dgm:animLvl val="lvl"/>
          <dgm:resizeHandles val="exact"/>
        </dgm:presLayoutVars>
      </dgm:prSet>
      <dgm:spPr/>
    </dgm:pt>
    <dgm:pt modelId="{5A86A068-0DFA-44A8-B64D-66365DB2151F}" type="pres">
      <dgm:prSet presAssocID="{1CB6F076-641A-4117-84FB-F75DC1902A95}" presName="parentText" presStyleLbl="node1" presStyleIdx="0" presStyleCnt="7">
        <dgm:presLayoutVars>
          <dgm:chMax val="0"/>
          <dgm:bulletEnabled val="1"/>
        </dgm:presLayoutVars>
      </dgm:prSet>
      <dgm:spPr/>
    </dgm:pt>
    <dgm:pt modelId="{E4F74AE9-A363-4962-8818-482EF8A4827B}" type="pres">
      <dgm:prSet presAssocID="{98B76D7C-A4A3-4723-A4B0-89E46328DEE5}" presName="spacer" presStyleCnt="0"/>
      <dgm:spPr/>
    </dgm:pt>
    <dgm:pt modelId="{9CF40873-2F9C-43BE-A58C-FCCF8CB2D34C}" type="pres">
      <dgm:prSet presAssocID="{64D8372F-27DD-4C68-AAC1-75215B58CC1C}" presName="parentText" presStyleLbl="node1" presStyleIdx="1" presStyleCnt="7">
        <dgm:presLayoutVars>
          <dgm:chMax val="0"/>
          <dgm:bulletEnabled val="1"/>
        </dgm:presLayoutVars>
      </dgm:prSet>
      <dgm:spPr/>
    </dgm:pt>
    <dgm:pt modelId="{4F3A55FF-150F-4123-8BF0-69B859402247}" type="pres">
      <dgm:prSet presAssocID="{F741F0BB-D6D2-4E47-98F8-4540646D2CEF}" presName="spacer" presStyleCnt="0"/>
      <dgm:spPr/>
    </dgm:pt>
    <dgm:pt modelId="{612C885A-5DE5-41CA-A673-47CCC511FF4D}" type="pres">
      <dgm:prSet presAssocID="{5138B4EE-9000-42C6-9C90-AC9296CD944E}" presName="parentText" presStyleLbl="node1" presStyleIdx="2" presStyleCnt="7">
        <dgm:presLayoutVars>
          <dgm:chMax val="0"/>
          <dgm:bulletEnabled val="1"/>
        </dgm:presLayoutVars>
      </dgm:prSet>
      <dgm:spPr/>
    </dgm:pt>
    <dgm:pt modelId="{29B717AE-CBAE-4544-B4EE-368A7EEACECA}" type="pres">
      <dgm:prSet presAssocID="{8530ECB7-7D4E-412F-AA96-BDEAD0B30E3C}" presName="spacer" presStyleCnt="0"/>
      <dgm:spPr/>
    </dgm:pt>
    <dgm:pt modelId="{6B2F01DB-3AB1-4715-9243-65C8D2A65E8B}" type="pres">
      <dgm:prSet presAssocID="{C258DCD4-F245-4385-B165-1FAB978D9562}" presName="parentText" presStyleLbl="node1" presStyleIdx="3" presStyleCnt="7">
        <dgm:presLayoutVars>
          <dgm:chMax val="0"/>
          <dgm:bulletEnabled val="1"/>
        </dgm:presLayoutVars>
      </dgm:prSet>
      <dgm:spPr/>
    </dgm:pt>
    <dgm:pt modelId="{C650DAC6-E8F1-4629-8E04-4E6A1EB765A0}" type="pres">
      <dgm:prSet presAssocID="{F5992817-75CD-4FB5-B01C-802004B900E0}" presName="spacer" presStyleCnt="0"/>
      <dgm:spPr/>
    </dgm:pt>
    <dgm:pt modelId="{308249BA-27A2-4C5D-A0A6-719E179170F7}" type="pres">
      <dgm:prSet presAssocID="{9A55DB55-346A-4814-BBAF-2797369D18DB}" presName="parentText" presStyleLbl="node1" presStyleIdx="4" presStyleCnt="7">
        <dgm:presLayoutVars>
          <dgm:chMax val="0"/>
          <dgm:bulletEnabled val="1"/>
        </dgm:presLayoutVars>
      </dgm:prSet>
      <dgm:spPr/>
    </dgm:pt>
    <dgm:pt modelId="{D1825F9A-959F-4375-817C-1A317BFF62A2}" type="pres">
      <dgm:prSet presAssocID="{AAF00C7A-C895-47AD-8CB1-B1FAEC10195F}" presName="spacer" presStyleCnt="0"/>
      <dgm:spPr/>
    </dgm:pt>
    <dgm:pt modelId="{4384D04E-F03C-4954-BEAC-A0C86FE6B5DB}" type="pres">
      <dgm:prSet presAssocID="{AB07C59F-ABB5-4AFB-A1B9-92328412C943}" presName="parentText" presStyleLbl="node1" presStyleIdx="5" presStyleCnt="7">
        <dgm:presLayoutVars>
          <dgm:chMax val="0"/>
          <dgm:bulletEnabled val="1"/>
        </dgm:presLayoutVars>
      </dgm:prSet>
      <dgm:spPr/>
    </dgm:pt>
    <dgm:pt modelId="{8864E0FA-7639-4797-AA4E-A63AEB995627}" type="pres">
      <dgm:prSet presAssocID="{984AD59B-DF24-4F9D-ACE1-8DD0F3B740BB}" presName="spacer" presStyleCnt="0"/>
      <dgm:spPr/>
    </dgm:pt>
    <dgm:pt modelId="{317C7FC7-E0C9-4D21-AEDC-4A261E60ECB8}" type="pres">
      <dgm:prSet presAssocID="{365D8316-3F6D-437A-B959-B3A8E63B2E96}" presName="parentText" presStyleLbl="node1" presStyleIdx="6" presStyleCnt="7">
        <dgm:presLayoutVars>
          <dgm:chMax val="0"/>
          <dgm:bulletEnabled val="1"/>
        </dgm:presLayoutVars>
      </dgm:prSet>
      <dgm:spPr/>
    </dgm:pt>
  </dgm:ptLst>
  <dgm:cxnLst>
    <dgm:cxn modelId="{6A9C2803-480A-44AF-87F2-8B1800CE7E3D}" srcId="{480E0E4A-ABA9-407A-8BAB-FF93B2E551F7}" destId="{C258DCD4-F245-4385-B165-1FAB978D9562}" srcOrd="3" destOrd="0" parTransId="{352EAF53-3A0E-411D-B55F-676BC8E62F5F}" sibTransId="{F5992817-75CD-4FB5-B01C-802004B900E0}"/>
    <dgm:cxn modelId="{EE22DE0F-6F8C-467A-A8DF-A5D4E7C2D915}" type="presOf" srcId="{365D8316-3F6D-437A-B959-B3A8E63B2E96}" destId="{317C7FC7-E0C9-4D21-AEDC-4A261E60ECB8}" srcOrd="0" destOrd="0" presId="urn:microsoft.com/office/officeart/2005/8/layout/vList2"/>
    <dgm:cxn modelId="{4336DC2D-7C7D-46AD-8325-0DE6DC4CAC52}" type="presOf" srcId="{64D8372F-27DD-4C68-AAC1-75215B58CC1C}" destId="{9CF40873-2F9C-43BE-A58C-FCCF8CB2D34C}" srcOrd="0" destOrd="0" presId="urn:microsoft.com/office/officeart/2005/8/layout/vList2"/>
    <dgm:cxn modelId="{6D92DE3E-325A-4F79-A469-65EB7F24C61E}" type="presOf" srcId="{5138B4EE-9000-42C6-9C90-AC9296CD944E}" destId="{612C885A-5DE5-41CA-A673-47CCC511FF4D}" srcOrd="0" destOrd="0" presId="urn:microsoft.com/office/officeart/2005/8/layout/vList2"/>
    <dgm:cxn modelId="{C66B3160-81AA-40D1-96B6-C886D8B1D960}" srcId="{480E0E4A-ABA9-407A-8BAB-FF93B2E551F7}" destId="{365D8316-3F6D-437A-B959-B3A8E63B2E96}" srcOrd="6" destOrd="0" parTransId="{F1B56036-1A3F-4C89-B1C9-80591A061CBB}" sibTransId="{48198F1D-134F-41D3-A82F-6F931F16204D}"/>
    <dgm:cxn modelId="{B3973844-0F33-4151-850C-A6FBB5D87094}" type="presOf" srcId="{480E0E4A-ABA9-407A-8BAB-FF93B2E551F7}" destId="{8B1EFDB0-CFA8-4D54-BB0A-7755FB241336}" srcOrd="0" destOrd="0" presId="urn:microsoft.com/office/officeart/2005/8/layout/vList2"/>
    <dgm:cxn modelId="{792CA779-9CE5-4ECD-B0A5-111A2EEF7266}" type="presOf" srcId="{AB07C59F-ABB5-4AFB-A1B9-92328412C943}" destId="{4384D04E-F03C-4954-BEAC-A0C86FE6B5DB}" srcOrd="0" destOrd="0" presId="urn:microsoft.com/office/officeart/2005/8/layout/vList2"/>
    <dgm:cxn modelId="{A47F957D-8B42-46A9-A2BC-08407E7019A7}" type="presOf" srcId="{9A55DB55-346A-4814-BBAF-2797369D18DB}" destId="{308249BA-27A2-4C5D-A0A6-719E179170F7}" srcOrd="0" destOrd="0" presId="urn:microsoft.com/office/officeart/2005/8/layout/vList2"/>
    <dgm:cxn modelId="{EB0D49B5-CD5F-42C1-89F6-88BE5498FEFB}" srcId="{480E0E4A-ABA9-407A-8BAB-FF93B2E551F7}" destId="{64D8372F-27DD-4C68-AAC1-75215B58CC1C}" srcOrd="1" destOrd="0" parTransId="{D5C0AE86-0D5E-4358-9B0E-04752B0A6EED}" sibTransId="{F741F0BB-D6D2-4E47-98F8-4540646D2CEF}"/>
    <dgm:cxn modelId="{E8E815B9-2D85-4061-8774-C67B0FA14127}" type="presOf" srcId="{C258DCD4-F245-4385-B165-1FAB978D9562}" destId="{6B2F01DB-3AB1-4715-9243-65C8D2A65E8B}" srcOrd="0" destOrd="0" presId="urn:microsoft.com/office/officeart/2005/8/layout/vList2"/>
    <dgm:cxn modelId="{8C8966C3-0DAA-4C9D-90AF-443680021009}" srcId="{480E0E4A-ABA9-407A-8BAB-FF93B2E551F7}" destId="{5138B4EE-9000-42C6-9C90-AC9296CD944E}" srcOrd="2" destOrd="0" parTransId="{5D21238B-A5C8-44C0-86AF-D3A48DE0AC10}" sibTransId="{8530ECB7-7D4E-412F-AA96-BDEAD0B30E3C}"/>
    <dgm:cxn modelId="{74D5BBCD-F91C-49E4-BA8E-A571CFE709D4}" srcId="{480E0E4A-ABA9-407A-8BAB-FF93B2E551F7}" destId="{1CB6F076-641A-4117-84FB-F75DC1902A95}" srcOrd="0" destOrd="0" parTransId="{9B7C301B-40C9-439F-B0A5-281AE402758A}" sibTransId="{98B76D7C-A4A3-4723-A4B0-89E46328DEE5}"/>
    <dgm:cxn modelId="{8C1098D5-E7D7-4DDF-880E-C7BA0804F3B1}" type="presOf" srcId="{1CB6F076-641A-4117-84FB-F75DC1902A95}" destId="{5A86A068-0DFA-44A8-B64D-66365DB2151F}" srcOrd="0" destOrd="0" presId="urn:microsoft.com/office/officeart/2005/8/layout/vList2"/>
    <dgm:cxn modelId="{831C94E2-05AF-4D26-A31C-5F2A636EB5F2}" srcId="{480E0E4A-ABA9-407A-8BAB-FF93B2E551F7}" destId="{9A55DB55-346A-4814-BBAF-2797369D18DB}" srcOrd="4" destOrd="0" parTransId="{2CB88C08-2480-4FCC-9B40-A4ABD8141BFF}" sibTransId="{AAF00C7A-C895-47AD-8CB1-B1FAEC10195F}"/>
    <dgm:cxn modelId="{F1A603EA-5D6E-44CD-8FE0-6E2D42FBBC1A}" srcId="{480E0E4A-ABA9-407A-8BAB-FF93B2E551F7}" destId="{AB07C59F-ABB5-4AFB-A1B9-92328412C943}" srcOrd="5" destOrd="0" parTransId="{A786D6DF-8B57-4DCA-A9FE-34A8871A1F35}" sibTransId="{984AD59B-DF24-4F9D-ACE1-8DD0F3B740BB}"/>
    <dgm:cxn modelId="{D32D5B62-C72F-4F24-BE7E-AACBDADFAD80}" type="presParOf" srcId="{8B1EFDB0-CFA8-4D54-BB0A-7755FB241336}" destId="{5A86A068-0DFA-44A8-B64D-66365DB2151F}" srcOrd="0" destOrd="0" presId="urn:microsoft.com/office/officeart/2005/8/layout/vList2"/>
    <dgm:cxn modelId="{A1736DEB-864E-42A7-87EB-1C11AC7FC296}" type="presParOf" srcId="{8B1EFDB0-CFA8-4D54-BB0A-7755FB241336}" destId="{E4F74AE9-A363-4962-8818-482EF8A4827B}" srcOrd="1" destOrd="0" presId="urn:microsoft.com/office/officeart/2005/8/layout/vList2"/>
    <dgm:cxn modelId="{2B9C1AF9-FE93-4C63-B0D4-AEC825496CA6}" type="presParOf" srcId="{8B1EFDB0-CFA8-4D54-BB0A-7755FB241336}" destId="{9CF40873-2F9C-43BE-A58C-FCCF8CB2D34C}" srcOrd="2" destOrd="0" presId="urn:microsoft.com/office/officeart/2005/8/layout/vList2"/>
    <dgm:cxn modelId="{8B1F17A6-A2A1-463E-8596-9430BF03C9B3}" type="presParOf" srcId="{8B1EFDB0-CFA8-4D54-BB0A-7755FB241336}" destId="{4F3A55FF-150F-4123-8BF0-69B859402247}" srcOrd="3" destOrd="0" presId="urn:microsoft.com/office/officeart/2005/8/layout/vList2"/>
    <dgm:cxn modelId="{02EB3820-FA46-4335-9067-0FC1F462325F}" type="presParOf" srcId="{8B1EFDB0-CFA8-4D54-BB0A-7755FB241336}" destId="{612C885A-5DE5-41CA-A673-47CCC511FF4D}" srcOrd="4" destOrd="0" presId="urn:microsoft.com/office/officeart/2005/8/layout/vList2"/>
    <dgm:cxn modelId="{CA9454F3-C0F4-4366-A4CD-70E0E0DBFE95}" type="presParOf" srcId="{8B1EFDB0-CFA8-4D54-BB0A-7755FB241336}" destId="{29B717AE-CBAE-4544-B4EE-368A7EEACECA}" srcOrd="5" destOrd="0" presId="urn:microsoft.com/office/officeart/2005/8/layout/vList2"/>
    <dgm:cxn modelId="{60B2351D-503B-4D8A-ADB6-3ED0E6B64BDA}" type="presParOf" srcId="{8B1EFDB0-CFA8-4D54-BB0A-7755FB241336}" destId="{6B2F01DB-3AB1-4715-9243-65C8D2A65E8B}" srcOrd="6" destOrd="0" presId="urn:microsoft.com/office/officeart/2005/8/layout/vList2"/>
    <dgm:cxn modelId="{ED214C53-35F8-4E80-B752-BAACD56747A6}" type="presParOf" srcId="{8B1EFDB0-CFA8-4D54-BB0A-7755FB241336}" destId="{C650DAC6-E8F1-4629-8E04-4E6A1EB765A0}" srcOrd="7" destOrd="0" presId="urn:microsoft.com/office/officeart/2005/8/layout/vList2"/>
    <dgm:cxn modelId="{93671A4C-03AB-48AE-B405-85126ACC662C}" type="presParOf" srcId="{8B1EFDB0-CFA8-4D54-BB0A-7755FB241336}" destId="{308249BA-27A2-4C5D-A0A6-719E179170F7}" srcOrd="8" destOrd="0" presId="urn:microsoft.com/office/officeart/2005/8/layout/vList2"/>
    <dgm:cxn modelId="{0602160A-A77B-4BA3-8223-09C5639056C7}" type="presParOf" srcId="{8B1EFDB0-CFA8-4D54-BB0A-7755FB241336}" destId="{D1825F9A-959F-4375-817C-1A317BFF62A2}" srcOrd="9" destOrd="0" presId="urn:microsoft.com/office/officeart/2005/8/layout/vList2"/>
    <dgm:cxn modelId="{FB71B5FC-2C8E-47AB-BFEE-533C47C13FBB}" type="presParOf" srcId="{8B1EFDB0-CFA8-4D54-BB0A-7755FB241336}" destId="{4384D04E-F03C-4954-BEAC-A0C86FE6B5DB}" srcOrd="10" destOrd="0" presId="urn:microsoft.com/office/officeart/2005/8/layout/vList2"/>
    <dgm:cxn modelId="{AD32E139-063A-4219-808A-5067FADB1C8A}" type="presParOf" srcId="{8B1EFDB0-CFA8-4D54-BB0A-7755FB241336}" destId="{8864E0FA-7639-4797-AA4E-A63AEB995627}" srcOrd="11" destOrd="0" presId="urn:microsoft.com/office/officeart/2005/8/layout/vList2"/>
    <dgm:cxn modelId="{8D3F2383-634D-499F-B8E3-F48B26050D59}" type="presParOf" srcId="{8B1EFDB0-CFA8-4D54-BB0A-7755FB241336}" destId="{317C7FC7-E0C9-4D21-AEDC-4A261E60ECB8}" srcOrd="1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5AE2643-A17A-4788-B6B4-007F092226DC}"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1C5C326A-2C49-4E91-9904-0F8F4F0DED69}">
      <dgm:prSet/>
      <dgm:spPr/>
      <dgm:t>
        <a:bodyPr/>
        <a:lstStyle/>
        <a:p>
          <a:r>
            <a:rPr lang="en-US" b="1"/>
            <a:t>The Naive Bayes algorithm calculates the probabilities of a review belonging to good or bad sentiment classes based on the words in the review.</a:t>
          </a:r>
          <a:endParaRPr lang="en-US"/>
        </a:p>
      </dgm:t>
    </dgm:pt>
    <dgm:pt modelId="{0DC99D61-BD7E-428F-8772-9475D00AC743}" type="parTrans" cxnId="{95153613-8574-4CEB-A1E4-C757B0006F24}">
      <dgm:prSet/>
      <dgm:spPr/>
      <dgm:t>
        <a:bodyPr/>
        <a:lstStyle/>
        <a:p>
          <a:endParaRPr lang="en-US"/>
        </a:p>
      </dgm:t>
    </dgm:pt>
    <dgm:pt modelId="{25235274-D453-4456-B95A-8803D6789111}" type="sibTrans" cxnId="{95153613-8574-4CEB-A1E4-C757B0006F24}">
      <dgm:prSet/>
      <dgm:spPr/>
      <dgm:t>
        <a:bodyPr/>
        <a:lstStyle/>
        <a:p>
          <a:endParaRPr lang="en-US"/>
        </a:p>
      </dgm:t>
    </dgm:pt>
    <dgm:pt modelId="{76BF0B38-B6BC-4489-AF70-2F0CB5BB6884}">
      <dgm:prSet/>
      <dgm:spPr/>
      <dgm:t>
        <a:bodyPr/>
        <a:lstStyle/>
        <a:p>
          <a:r>
            <a:rPr lang="en-US" b="1"/>
            <a:t>When scraping a review from the IMDb, pass the review text through your Naive Bayes model to predict the sentiment.</a:t>
          </a:r>
          <a:endParaRPr lang="en-US"/>
        </a:p>
      </dgm:t>
    </dgm:pt>
    <dgm:pt modelId="{1E9BA56B-5CEB-4165-BB05-CDAD4A62624F}" type="parTrans" cxnId="{E24C88C1-AC72-41CE-B671-CB0BA9767584}">
      <dgm:prSet/>
      <dgm:spPr/>
      <dgm:t>
        <a:bodyPr/>
        <a:lstStyle/>
        <a:p>
          <a:endParaRPr lang="en-US"/>
        </a:p>
      </dgm:t>
    </dgm:pt>
    <dgm:pt modelId="{FE66DCFD-5E13-450A-BB5E-E291CD631C9B}" type="sibTrans" cxnId="{E24C88C1-AC72-41CE-B671-CB0BA9767584}">
      <dgm:prSet/>
      <dgm:spPr/>
      <dgm:t>
        <a:bodyPr/>
        <a:lstStyle/>
        <a:p>
          <a:endParaRPr lang="en-US"/>
        </a:p>
      </dgm:t>
    </dgm:pt>
    <dgm:pt modelId="{E585699E-B843-419D-8F97-672B40FB2AE1}">
      <dgm:prSet/>
      <dgm:spPr/>
      <dgm:t>
        <a:bodyPr/>
        <a:lstStyle/>
        <a:p>
          <a:r>
            <a:rPr lang="en-US" b="1"/>
            <a:t>Displaying the sentiment prediction (e.g., “Good" or “Bad") along with the user's review on the web app's interface.</a:t>
          </a:r>
          <a:endParaRPr lang="en-US"/>
        </a:p>
      </dgm:t>
    </dgm:pt>
    <dgm:pt modelId="{82F2811D-687D-47AD-8858-4E325E693DA6}" type="parTrans" cxnId="{E7F0889F-634F-43D9-B73F-F854D663D078}">
      <dgm:prSet/>
      <dgm:spPr/>
      <dgm:t>
        <a:bodyPr/>
        <a:lstStyle/>
        <a:p>
          <a:endParaRPr lang="en-US"/>
        </a:p>
      </dgm:t>
    </dgm:pt>
    <dgm:pt modelId="{3908AED3-8836-426E-8738-96B5783A3D93}" type="sibTrans" cxnId="{E7F0889F-634F-43D9-B73F-F854D663D078}">
      <dgm:prSet/>
      <dgm:spPr/>
      <dgm:t>
        <a:bodyPr/>
        <a:lstStyle/>
        <a:p>
          <a:endParaRPr lang="en-US"/>
        </a:p>
      </dgm:t>
    </dgm:pt>
    <dgm:pt modelId="{2B09A660-F3BF-440E-9881-488A4C7FDD60}">
      <dgm:prSet/>
      <dgm:spPr/>
      <dgm:t>
        <a:bodyPr/>
        <a:lstStyle/>
        <a:p>
          <a:r>
            <a:rPr lang="en-US" b="1"/>
            <a:t>Evaluate the performance of your sentiment analysis model using the testing set. Calculate accuracy to assess its effectiveness.</a:t>
          </a:r>
          <a:endParaRPr lang="en-US"/>
        </a:p>
      </dgm:t>
    </dgm:pt>
    <dgm:pt modelId="{6F48A7B2-8A92-4192-9F1F-541B133B9D28}" type="parTrans" cxnId="{40A3F714-FB2E-4E8E-8E72-CF319866B588}">
      <dgm:prSet/>
      <dgm:spPr/>
      <dgm:t>
        <a:bodyPr/>
        <a:lstStyle/>
        <a:p>
          <a:endParaRPr lang="en-US"/>
        </a:p>
      </dgm:t>
    </dgm:pt>
    <dgm:pt modelId="{8C4A9DB3-6A6F-42FB-991D-9E599D49F058}" type="sibTrans" cxnId="{40A3F714-FB2E-4E8E-8E72-CF319866B588}">
      <dgm:prSet/>
      <dgm:spPr/>
      <dgm:t>
        <a:bodyPr/>
        <a:lstStyle/>
        <a:p>
          <a:endParaRPr lang="en-US"/>
        </a:p>
      </dgm:t>
    </dgm:pt>
    <dgm:pt modelId="{01842F25-DA9D-4E08-BBC7-A29F1F3954A5}" type="pres">
      <dgm:prSet presAssocID="{75AE2643-A17A-4788-B6B4-007F092226DC}" presName="root" presStyleCnt="0">
        <dgm:presLayoutVars>
          <dgm:dir/>
          <dgm:resizeHandles val="exact"/>
        </dgm:presLayoutVars>
      </dgm:prSet>
      <dgm:spPr/>
    </dgm:pt>
    <dgm:pt modelId="{4A7FFEF8-7122-471C-A6A3-51779354B045}" type="pres">
      <dgm:prSet presAssocID="{1C5C326A-2C49-4E91-9904-0F8F4F0DED69}" presName="compNode" presStyleCnt="0"/>
      <dgm:spPr/>
    </dgm:pt>
    <dgm:pt modelId="{D92CBAE1-32FA-4E13-8F31-A190299F66EC}" type="pres">
      <dgm:prSet presAssocID="{1C5C326A-2C49-4E91-9904-0F8F4F0DED69}" presName="iconRect" presStyleLbl="node1" presStyleIdx="0" presStyleCnt="4" custLinFactNeighborY="3553"/>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Rating Star with solid fill"/>
        </a:ext>
      </dgm:extLst>
    </dgm:pt>
    <dgm:pt modelId="{6177D8B1-4C18-4F12-97AE-04AF337DD42F}" type="pres">
      <dgm:prSet presAssocID="{1C5C326A-2C49-4E91-9904-0F8F4F0DED69}" presName="spaceRect" presStyleCnt="0"/>
      <dgm:spPr/>
    </dgm:pt>
    <dgm:pt modelId="{F858FED2-F641-4AB8-8640-F42B4054D6A8}" type="pres">
      <dgm:prSet presAssocID="{1C5C326A-2C49-4E91-9904-0F8F4F0DED69}" presName="textRect" presStyleLbl="revTx" presStyleIdx="0" presStyleCnt="4">
        <dgm:presLayoutVars>
          <dgm:chMax val="1"/>
          <dgm:chPref val="1"/>
        </dgm:presLayoutVars>
      </dgm:prSet>
      <dgm:spPr/>
    </dgm:pt>
    <dgm:pt modelId="{BD463F7C-431B-4BE5-85F5-BB6F9E5001FC}" type="pres">
      <dgm:prSet presAssocID="{25235274-D453-4456-B95A-8803D6789111}" presName="sibTrans" presStyleCnt="0"/>
      <dgm:spPr/>
    </dgm:pt>
    <dgm:pt modelId="{64122F90-4E72-4198-8EA4-FD632179B492}" type="pres">
      <dgm:prSet presAssocID="{76BF0B38-B6BC-4489-AF70-2F0CB5BB6884}" presName="compNode" presStyleCnt="0"/>
      <dgm:spPr/>
    </dgm:pt>
    <dgm:pt modelId="{7199D628-2518-48F4-8D6C-F4F997968500}" type="pres">
      <dgm:prSet presAssocID="{76BF0B38-B6BC-4489-AF70-2F0CB5BB6884}" presName="iconRect" presStyleLbl="node1" presStyleIdx="1" presStyleCnt="4" custLinFactNeighborY="355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Customer review outline"/>
        </a:ext>
      </dgm:extLst>
    </dgm:pt>
    <dgm:pt modelId="{F7A7A2B1-12C5-47D2-9F3A-EC7F9A3020A1}" type="pres">
      <dgm:prSet presAssocID="{76BF0B38-B6BC-4489-AF70-2F0CB5BB6884}" presName="spaceRect" presStyleCnt="0"/>
      <dgm:spPr/>
    </dgm:pt>
    <dgm:pt modelId="{363DF89F-5A96-485E-B4D0-BDE824ED3001}" type="pres">
      <dgm:prSet presAssocID="{76BF0B38-B6BC-4489-AF70-2F0CB5BB6884}" presName="textRect" presStyleLbl="revTx" presStyleIdx="1" presStyleCnt="4">
        <dgm:presLayoutVars>
          <dgm:chMax val="1"/>
          <dgm:chPref val="1"/>
        </dgm:presLayoutVars>
      </dgm:prSet>
      <dgm:spPr/>
    </dgm:pt>
    <dgm:pt modelId="{8E97E56C-A8C0-4913-A164-A3274D2E4709}" type="pres">
      <dgm:prSet presAssocID="{FE66DCFD-5E13-450A-BB5E-E291CD631C9B}" presName="sibTrans" presStyleCnt="0"/>
      <dgm:spPr/>
    </dgm:pt>
    <dgm:pt modelId="{DD8F1660-2083-4274-8290-8FF4B638B930}" type="pres">
      <dgm:prSet presAssocID="{E585699E-B843-419D-8F97-672B40FB2AE1}" presName="compNode" presStyleCnt="0"/>
      <dgm:spPr/>
    </dgm:pt>
    <dgm:pt modelId="{1CA9F759-2502-4CC1-ABC8-39388A26F359}" type="pres">
      <dgm:prSet presAssocID="{E585699E-B843-419D-8F97-672B40FB2AE1}"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In love face with solid fill with solid fill"/>
        </a:ext>
      </dgm:extLst>
    </dgm:pt>
    <dgm:pt modelId="{64632656-4D65-4054-9A31-280D171A23DF}" type="pres">
      <dgm:prSet presAssocID="{E585699E-B843-419D-8F97-672B40FB2AE1}" presName="spaceRect" presStyleCnt="0"/>
      <dgm:spPr/>
    </dgm:pt>
    <dgm:pt modelId="{0581FB22-7BF6-4C5E-9B87-2A81EC5CE741}" type="pres">
      <dgm:prSet presAssocID="{E585699E-B843-419D-8F97-672B40FB2AE1}" presName="textRect" presStyleLbl="revTx" presStyleIdx="2" presStyleCnt="4">
        <dgm:presLayoutVars>
          <dgm:chMax val="1"/>
          <dgm:chPref val="1"/>
        </dgm:presLayoutVars>
      </dgm:prSet>
      <dgm:spPr/>
    </dgm:pt>
    <dgm:pt modelId="{1854B08B-5624-4C18-ACF1-6A2A2951DCFD}" type="pres">
      <dgm:prSet presAssocID="{3908AED3-8836-426E-8738-96B5783A3D93}" presName="sibTrans" presStyleCnt="0"/>
      <dgm:spPr/>
    </dgm:pt>
    <dgm:pt modelId="{A0E1D883-42CF-4A2E-8C35-BB04583242E1}" type="pres">
      <dgm:prSet presAssocID="{2B09A660-F3BF-440E-9881-488A4C7FDD60}" presName="compNode" presStyleCnt="0"/>
      <dgm:spPr/>
    </dgm:pt>
    <dgm:pt modelId="{C54D9E0C-C673-4727-8773-D4B0053984B1}" type="pres">
      <dgm:prSet presAssocID="{2B09A660-F3BF-440E-9881-488A4C7FDD60}"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tatistics"/>
        </a:ext>
      </dgm:extLst>
    </dgm:pt>
    <dgm:pt modelId="{C520FE82-C06B-43DC-91D7-65959CAD6ED1}" type="pres">
      <dgm:prSet presAssocID="{2B09A660-F3BF-440E-9881-488A4C7FDD60}" presName="spaceRect" presStyleCnt="0"/>
      <dgm:spPr/>
    </dgm:pt>
    <dgm:pt modelId="{7D03DB66-C290-4DFE-920E-27EDF16ACDBA}" type="pres">
      <dgm:prSet presAssocID="{2B09A660-F3BF-440E-9881-488A4C7FDD60}" presName="textRect" presStyleLbl="revTx" presStyleIdx="3" presStyleCnt="4">
        <dgm:presLayoutVars>
          <dgm:chMax val="1"/>
          <dgm:chPref val="1"/>
        </dgm:presLayoutVars>
      </dgm:prSet>
      <dgm:spPr/>
    </dgm:pt>
  </dgm:ptLst>
  <dgm:cxnLst>
    <dgm:cxn modelId="{95153613-8574-4CEB-A1E4-C757B0006F24}" srcId="{75AE2643-A17A-4788-B6B4-007F092226DC}" destId="{1C5C326A-2C49-4E91-9904-0F8F4F0DED69}" srcOrd="0" destOrd="0" parTransId="{0DC99D61-BD7E-428F-8772-9475D00AC743}" sibTransId="{25235274-D453-4456-B95A-8803D6789111}"/>
    <dgm:cxn modelId="{40A3F714-FB2E-4E8E-8E72-CF319866B588}" srcId="{75AE2643-A17A-4788-B6B4-007F092226DC}" destId="{2B09A660-F3BF-440E-9881-488A4C7FDD60}" srcOrd="3" destOrd="0" parTransId="{6F48A7B2-8A92-4192-9F1F-541B133B9D28}" sibTransId="{8C4A9DB3-6A6F-42FB-991D-9E599D49F058}"/>
    <dgm:cxn modelId="{AC4FE13B-3857-40DB-99F9-E660FB66CADA}" type="presOf" srcId="{2B09A660-F3BF-440E-9881-488A4C7FDD60}" destId="{7D03DB66-C290-4DFE-920E-27EDF16ACDBA}" srcOrd="0" destOrd="0" presId="urn:microsoft.com/office/officeart/2018/2/layout/IconLabelList"/>
    <dgm:cxn modelId="{7BEA5F51-AAF2-4A9F-A440-8677DBAF1986}" type="presOf" srcId="{76BF0B38-B6BC-4489-AF70-2F0CB5BB6884}" destId="{363DF89F-5A96-485E-B4D0-BDE824ED3001}" srcOrd="0" destOrd="0" presId="urn:microsoft.com/office/officeart/2018/2/layout/IconLabelList"/>
    <dgm:cxn modelId="{E7F0889F-634F-43D9-B73F-F854D663D078}" srcId="{75AE2643-A17A-4788-B6B4-007F092226DC}" destId="{E585699E-B843-419D-8F97-672B40FB2AE1}" srcOrd="2" destOrd="0" parTransId="{82F2811D-687D-47AD-8858-4E325E693DA6}" sibTransId="{3908AED3-8836-426E-8738-96B5783A3D93}"/>
    <dgm:cxn modelId="{E24C88C1-AC72-41CE-B671-CB0BA9767584}" srcId="{75AE2643-A17A-4788-B6B4-007F092226DC}" destId="{76BF0B38-B6BC-4489-AF70-2F0CB5BB6884}" srcOrd="1" destOrd="0" parTransId="{1E9BA56B-5CEB-4165-BB05-CDAD4A62624F}" sibTransId="{FE66DCFD-5E13-450A-BB5E-E291CD631C9B}"/>
    <dgm:cxn modelId="{16C94FCC-6D23-4D98-B3A9-71995BC54BD9}" type="presOf" srcId="{75AE2643-A17A-4788-B6B4-007F092226DC}" destId="{01842F25-DA9D-4E08-BBC7-A29F1F3954A5}" srcOrd="0" destOrd="0" presId="urn:microsoft.com/office/officeart/2018/2/layout/IconLabelList"/>
    <dgm:cxn modelId="{D8C482F4-CBAB-4BE6-B840-9D1526488BD1}" type="presOf" srcId="{E585699E-B843-419D-8F97-672B40FB2AE1}" destId="{0581FB22-7BF6-4C5E-9B87-2A81EC5CE741}" srcOrd="0" destOrd="0" presId="urn:microsoft.com/office/officeart/2018/2/layout/IconLabelList"/>
    <dgm:cxn modelId="{6039D9F4-0AA6-4987-A157-10C48B17EF85}" type="presOf" srcId="{1C5C326A-2C49-4E91-9904-0F8F4F0DED69}" destId="{F858FED2-F641-4AB8-8640-F42B4054D6A8}" srcOrd="0" destOrd="0" presId="urn:microsoft.com/office/officeart/2018/2/layout/IconLabelList"/>
    <dgm:cxn modelId="{28268167-6FE9-4744-B4CC-2703E1EFB26D}" type="presParOf" srcId="{01842F25-DA9D-4E08-BBC7-A29F1F3954A5}" destId="{4A7FFEF8-7122-471C-A6A3-51779354B045}" srcOrd="0" destOrd="0" presId="urn:microsoft.com/office/officeart/2018/2/layout/IconLabelList"/>
    <dgm:cxn modelId="{BD791B7A-D058-450E-A220-127CADB58DD6}" type="presParOf" srcId="{4A7FFEF8-7122-471C-A6A3-51779354B045}" destId="{D92CBAE1-32FA-4E13-8F31-A190299F66EC}" srcOrd="0" destOrd="0" presId="urn:microsoft.com/office/officeart/2018/2/layout/IconLabelList"/>
    <dgm:cxn modelId="{95E27FA0-4CF8-4B44-8C0D-EFFFF785062F}" type="presParOf" srcId="{4A7FFEF8-7122-471C-A6A3-51779354B045}" destId="{6177D8B1-4C18-4F12-97AE-04AF337DD42F}" srcOrd="1" destOrd="0" presId="urn:microsoft.com/office/officeart/2018/2/layout/IconLabelList"/>
    <dgm:cxn modelId="{687BBA67-8D01-4137-9693-0536404C38AE}" type="presParOf" srcId="{4A7FFEF8-7122-471C-A6A3-51779354B045}" destId="{F858FED2-F641-4AB8-8640-F42B4054D6A8}" srcOrd="2" destOrd="0" presId="urn:microsoft.com/office/officeart/2018/2/layout/IconLabelList"/>
    <dgm:cxn modelId="{F855A4C4-4DDF-46C4-864D-3F56661A0B11}" type="presParOf" srcId="{01842F25-DA9D-4E08-BBC7-A29F1F3954A5}" destId="{BD463F7C-431B-4BE5-85F5-BB6F9E5001FC}" srcOrd="1" destOrd="0" presId="urn:microsoft.com/office/officeart/2018/2/layout/IconLabelList"/>
    <dgm:cxn modelId="{15990822-18DA-4DA7-9489-E56249C1B64E}" type="presParOf" srcId="{01842F25-DA9D-4E08-BBC7-A29F1F3954A5}" destId="{64122F90-4E72-4198-8EA4-FD632179B492}" srcOrd="2" destOrd="0" presId="urn:microsoft.com/office/officeart/2018/2/layout/IconLabelList"/>
    <dgm:cxn modelId="{8ED9C8D3-59D4-4BFF-8A0F-79321D1FD978}" type="presParOf" srcId="{64122F90-4E72-4198-8EA4-FD632179B492}" destId="{7199D628-2518-48F4-8D6C-F4F997968500}" srcOrd="0" destOrd="0" presId="urn:microsoft.com/office/officeart/2018/2/layout/IconLabelList"/>
    <dgm:cxn modelId="{E3CD2E54-B2EA-4BFC-8671-C7E90C917AE2}" type="presParOf" srcId="{64122F90-4E72-4198-8EA4-FD632179B492}" destId="{F7A7A2B1-12C5-47D2-9F3A-EC7F9A3020A1}" srcOrd="1" destOrd="0" presId="urn:microsoft.com/office/officeart/2018/2/layout/IconLabelList"/>
    <dgm:cxn modelId="{D180C63E-2DF8-49FA-91CE-AE28B40F5F5B}" type="presParOf" srcId="{64122F90-4E72-4198-8EA4-FD632179B492}" destId="{363DF89F-5A96-485E-B4D0-BDE824ED3001}" srcOrd="2" destOrd="0" presId="urn:microsoft.com/office/officeart/2018/2/layout/IconLabelList"/>
    <dgm:cxn modelId="{825E73B1-8EE8-49F1-87F7-C529C4270CEE}" type="presParOf" srcId="{01842F25-DA9D-4E08-BBC7-A29F1F3954A5}" destId="{8E97E56C-A8C0-4913-A164-A3274D2E4709}" srcOrd="3" destOrd="0" presId="urn:microsoft.com/office/officeart/2018/2/layout/IconLabelList"/>
    <dgm:cxn modelId="{2F4C63F4-5365-451A-87FA-736928EF8BCE}" type="presParOf" srcId="{01842F25-DA9D-4E08-BBC7-A29F1F3954A5}" destId="{DD8F1660-2083-4274-8290-8FF4B638B930}" srcOrd="4" destOrd="0" presId="urn:microsoft.com/office/officeart/2018/2/layout/IconLabelList"/>
    <dgm:cxn modelId="{A72728DD-B6B9-47A5-9B76-705E89D4E1D5}" type="presParOf" srcId="{DD8F1660-2083-4274-8290-8FF4B638B930}" destId="{1CA9F759-2502-4CC1-ABC8-39388A26F359}" srcOrd="0" destOrd="0" presId="urn:microsoft.com/office/officeart/2018/2/layout/IconLabelList"/>
    <dgm:cxn modelId="{278645E4-B07F-4FAB-B282-649C9D8747A6}" type="presParOf" srcId="{DD8F1660-2083-4274-8290-8FF4B638B930}" destId="{64632656-4D65-4054-9A31-280D171A23DF}" srcOrd="1" destOrd="0" presId="urn:microsoft.com/office/officeart/2018/2/layout/IconLabelList"/>
    <dgm:cxn modelId="{504A931A-6EB5-4204-A2E1-7BB37A06016A}" type="presParOf" srcId="{DD8F1660-2083-4274-8290-8FF4B638B930}" destId="{0581FB22-7BF6-4C5E-9B87-2A81EC5CE741}" srcOrd="2" destOrd="0" presId="urn:microsoft.com/office/officeart/2018/2/layout/IconLabelList"/>
    <dgm:cxn modelId="{A45D79D7-8F6C-4588-9DD7-7380F44BF794}" type="presParOf" srcId="{01842F25-DA9D-4E08-BBC7-A29F1F3954A5}" destId="{1854B08B-5624-4C18-ACF1-6A2A2951DCFD}" srcOrd="5" destOrd="0" presId="urn:microsoft.com/office/officeart/2018/2/layout/IconLabelList"/>
    <dgm:cxn modelId="{5C5EA595-CED8-40D2-8DE5-196CCBFB4F31}" type="presParOf" srcId="{01842F25-DA9D-4E08-BBC7-A29F1F3954A5}" destId="{A0E1D883-42CF-4A2E-8C35-BB04583242E1}" srcOrd="6" destOrd="0" presId="urn:microsoft.com/office/officeart/2018/2/layout/IconLabelList"/>
    <dgm:cxn modelId="{5CDE602F-281E-4C69-868E-2E8771D0366A}" type="presParOf" srcId="{A0E1D883-42CF-4A2E-8C35-BB04583242E1}" destId="{C54D9E0C-C673-4727-8773-D4B0053984B1}" srcOrd="0" destOrd="0" presId="urn:microsoft.com/office/officeart/2018/2/layout/IconLabelList"/>
    <dgm:cxn modelId="{19326631-B8F3-4140-BF83-D20011EB2BC3}" type="presParOf" srcId="{A0E1D883-42CF-4A2E-8C35-BB04583242E1}" destId="{C520FE82-C06B-43DC-91D7-65959CAD6ED1}" srcOrd="1" destOrd="0" presId="urn:microsoft.com/office/officeart/2018/2/layout/IconLabelList"/>
    <dgm:cxn modelId="{831DBD24-AF20-4167-A938-832024B44620}" type="presParOf" srcId="{A0E1D883-42CF-4A2E-8C35-BB04583242E1}" destId="{7D03DB66-C290-4DFE-920E-27EDF16ACDBA}"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B52E96-98F6-41AA-BBBA-07883B0793E9}">
      <dsp:nvSpPr>
        <dsp:cNvPr id="0" name=""/>
        <dsp:cNvSpPr/>
      </dsp:nvSpPr>
      <dsp:spPr>
        <a:xfrm>
          <a:off x="0" y="36024"/>
          <a:ext cx="6900512" cy="2677325"/>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l" defTabSz="1689100">
            <a:lnSpc>
              <a:spcPct val="90000"/>
            </a:lnSpc>
            <a:spcBef>
              <a:spcPct val="0"/>
            </a:spcBef>
            <a:spcAft>
              <a:spcPct val="35000"/>
            </a:spcAft>
            <a:buNone/>
          </a:pPr>
          <a:r>
            <a:rPr lang="en-US" sz="3800" b="1" kern="1200"/>
            <a:t>Easy Title Entry: Users can simply enter a movie title they enjoyed or were intrigued by, allowing the app to analyze their preferences.</a:t>
          </a:r>
          <a:endParaRPr lang="en-US" sz="3800" kern="1200"/>
        </a:p>
      </dsp:txBody>
      <dsp:txXfrm>
        <a:off x="130696" y="166720"/>
        <a:ext cx="6639120" cy="2415933"/>
      </dsp:txXfrm>
    </dsp:sp>
    <dsp:sp modelId="{80295ED7-BDDA-4A80-A214-D9C89D4B675C}">
      <dsp:nvSpPr>
        <dsp:cNvPr id="0" name=""/>
        <dsp:cNvSpPr/>
      </dsp:nvSpPr>
      <dsp:spPr>
        <a:xfrm>
          <a:off x="0" y="2822790"/>
          <a:ext cx="6900512" cy="2677325"/>
        </a:xfrm>
        <a:prstGeom prst="roundRect">
          <a:avLst/>
        </a:prstGeom>
        <a:solidFill>
          <a:schemeClr val="accent2">
            <a:hueOff val="1485991"/>
            <a:satOff val="-6421"/>
            <a:lumOff val="333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l" defTabSz="1689100">
            <a:lnSpc>
              <a:spcPct val="90000"/>
            </a:lnSpc>
            <a:spcBef>
              <a:spcPct val="0"/>
            </a:spcBef>
            <a:spcAft>
              <a:spcPct val="35000"/>
            </a:spcAft>
            <a:buNone/>
          </a:pPr>
          <a:r>
            <a:rPr lang="en-US" sz="3800" b="1" kern="1200"/>
            <a:t>Detailed Movie Insights: The app provides users with comprehensive information about recommended movies, including posters, overviews, ratings, genres, release dates, and more.</a:t>
          </a:r>
          <a:endParaRPr lang="en-US" sz="3800" kern="1200"/>
        </a:p>
      </dsp:txBody>
      <dsp:txXfrm>
        <a:off x="130696" y="2953486"/>
        <a:ext cx="6639120" cy="241593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8A1F6B-F31D-4C11-883E-63234197DFF4}">
      <dsp:nvSpPr>
        <dsp:cNvPr id="0" name=""/>
        <dsp:cNvSpPr/>
      </dsp:nvSpPr>
      <dsp:spPr>
        <a:xfrm>
          <a:off x="0" y="1733"/>
          <a:ext cx="5461095"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430836F-E5B4-45BA-BC19-4559EB1A957F}">
      <dsp:nvSpPr>
        <dsp:cNvPr id="0" name=""/>
        <dsp:cNvSpPr/>
      </dsp:nvSpPr>
      <dsp:spPr>
        <a:xfrm>
          <a:off x="0" y="1733"/>
          <a:ext cx="5461095" cy="5912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100000"/>
            </a:lnSpc>
            <a:spcBef>
              <a:spcPct val="0"/>
            </a:spcBef>
            <a:spcAft>
              <a:spcPct val="35000"/>
            </a:spcAft>
            <a:buNone/>
          </a:pPr>
          <a:endParaRPr lang="en-US" sz="2500" kern="1200" dirty="0"/>
        </a:p>
      </dsp:txBody>
      <dsp:txXfrm>
        <a:off x="0" y="1733"/>
        <a:ext cx="5461095" cy="591220"/>
      </dsp:txXfrm>
    </dsp:sp>
    <dsp:sp modelId="{F68599CB-CA2A-4362-9DE9-9E079F28B2E5}">
      <dsp:nvSpPr>
        <dsp:cNvPr id="0" name=""/>
        <dsp:cNvSpPr/>
      </dsp:nvSpPr>
      <dsp:spPr>
        <a:xfrm>
          <a:off x="0" y="592954"/>
          <a:ext cx="5461095"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468058E-12ED-40C9-B9D2-89E33D351273}">
      <dsp:nvSpPr>
        <dsp:cNvPr id="0" name=""/>
        <dsp:cNvSpPr/>
      </dsp:nvSpPr>
      <dsp:spPr>
        <a:xfrm>
          <a:off x="0" y="111186"/>
          <a:ext cx="5461095" cy="5912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100000"/>
            </a:lnSpc>
            <a:spcBef>
              <a:spcPct val="0"/>
            </a:spcBef>
            <a:spcAft>
              <a:spcPct val="35000"/>
            </a:spcAft>
            <a:buNone/>
          </a:pPr>
          <a:r>
            <a:rPr lang="en-US" sz="2000" b="1" kern="1200" dirty="0">
              <a:solidFill>
                <a:schemeClr val="bg1"/>
              </a:solidFill>
            </a:rPr>
            <a:t>We have four pages for this web application</a:t>
          </a:r>
        </a:p>
      </dsp:txBody>
      <dsp:txXfrm>
        <a:off x="0" y="111186"/>
        <a:ext cx="5461095" cy="591220"/>
      </dsp:txXfrm>
    </dsp:sp>
    <dsp:sp modelId="{11B501ED-210E-43FA-B03A-217333A7C43C}">
      <dsp:nvSpPr>
        <dsp:cNvPr id="0" name=""/>
        <dsp:cNvSpPr/>
      </dsp:nvSpPr>
      <dsp:spPr>
        <a:xfrm>
          <a:off x="0" y="1184174"/>
          <a:ext cx="5461095"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79E4CBE-987F-48DB-BE65-B0BC50F0D472}">
      <dsp:nvSpPr>
        <dsp:cNvPr id="0" name=""/>
        <dsp:cNvSpPr/>
      </dsp:nvSpPr>
      <dsp:spPr>
        <a:xfrm>
          <a:off x="0" y="744395"/>
          <a:ext cx="5461095" cy="5912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100000"/>
            </a:lnSpc>
            <a:spcBef>
              <a:spcPct val="0"/>
            </a:spcBef>
            <a:spcAft>
              <a:spcPct val="35000"/>
            </a:spcAft>
            <a:buNone/>
          </a:pPr>
          <a:r>
            <a:rPr lang="en-US" sz="2000" b="1" kern="1200" dirty="0">
              <a:solidFill>
                <a:schemeClr val="bg1"/>
              </a:solidFill>
            </a:rPr>
            <a:t>Index Page – Welcoming Users into our web application</a:t>
          </a:r>
        </a:p>
      </dsp:txBody>
      <dsp:txXfrm>
        <a:off x="0" y="744395"/>
        <a:ext cx="5461095" cy="591220"/>
      </dsp:txXfrm>
    </dsp:sp>
    <dsp:sp modelId="{ADB206EC-7FA3-4F81-BAF1-AA15FC9259DD}">
      <dsp:nvSpPr>
        <dsp:cNvPr id="0" name=""/>
        <dsp:cNvSpPr/>
      </dsp:nvSpPr>
      <dsp:spPr>
        <a:xfrm>
          <a:off x="0" y="1775394"/>
          <a:ext cx="5461095"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5526331-A865-48EA-B185-6D0FDD1C7E06}">
      <dsp:nvSpPr>
        <dsp:cNvPr id="0" name=""/>
        <dsp:cNvSpPr/>
      </dsp:nvSpPr>
      <dsp:spPr>
        <a:xfrm>
          <a:off x="0" y="1272372"/>
          <a:ext cx="5461095" cy="5912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100000"/>
            </a:lnSpc>
            <a:spcBef>
              <a:spcPct val="0"/>
            </a:spcBef>
            <a:spcAft>
              <a:spcPct val="35000"/>
            </a:spcAft>
            <a:buNone/>
          </a:pPr>
          <a:r>
            <a:rPr lang="en-US" sz="2000" b="1" kern="1200" dirty="0">
              <a:solidFill>
                <a:schemeClr val="bg1"/>
              </a:solidFill>
            </a:rPr>
            <a:t>About Us page – Brief Description about us</a:t>
          </a:r>
        </a:p>
      </dsp:txBody>
      <dsp:txXfrm>
        <a:off x="0" y="1272372"/>
        <a:ext cx="5461095" cy="591220"/>
      </dsp:txXfrm>
    </dsp:sp>
    <dsp:sp modelId="{F7C7CFB0-0218-4553-8EEF-C2E3FB2F5FD2}">
      <dsp:nvSpPr>
        <dsp:cNvPr id="0" name=""/>
        <dsp:cNvSpPr/>
      </dsp:nvSpPr>
      <dsp:spPr>
        <a:xfrm>
          <a:off x="0" y="2366614"/>
          <a:ext cx="5461095"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A675A8C-BAB2-4F62-87CC-D145FCA1B3E9}">
      <dsp:nvSpPr>
        <dsp:cNvPr id="0" name=""/>
        <dsp:cNvSpPr/>
      </dsp:nvSpPr>
      <dsp:spPr>
        <a:xfrm>
          <a:off x="0" y="1782613"/>
          <a:ext cx="5461095" cy="5912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100000"/>
            </a:lnSpc>
            <a:spcBef>
              <a:spcPct val="0"/>
            </a:spcBef>
            <a:spcAft>
              <a:spcPct val="35000"/>
            </a:spcAft>
            <a:buNone/>
          </a:pPr>
          <a:r>
            <a:rPr lang="en-US" sz="2000" b="1" kern="1200" dirty="0">
              <a:solidFill>
                <a:schemeClr val="bg1"/>
              </a:solidFill>
            </a:rPr>
            <a:t>Home Page – Searching for movie with Auto-Completion of title function</a:t>
          </a:r>
        </a:p>
      </dsp:txBody>
      <dsp:txXfrm>
        <a:off x="0" y="1782613"/>
        <a:ext cx="5461095" cy="591220"/>
      </dsp:txXfrm>
    </dsp:sp>
    <dsp:sp modelId="{009BAE5D-3941-4FEC-A2E6-ACB0ADAB4DEB}">
      <dsp:nvSpPr>
        <dsp:cNvPr id="0" name=""/>
        <dsp:cNvSpPr/>
      </dsp:nvSpPr>
      <dsp:spPr>
        <a:xfrm>
          <a:off x="0" y="2957834"/>
          <a:ext cx="5461095"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E55AF44-5CD3-4B4D-9D05-CC2889AA8984}">
      <dsp:nvSpPr>
        <dsp:cNvPr id="0" name=""/>
        <dsp:cNvSpPr/>
      </dsp:nvSpPr>
      <dsp:spPr>
        <a:xfrm>
          <a:off x="0" y="2311134"/>
          <a:ext cx="5461095" cy="5912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100000"/>
            </a:lnSpc>
            <a:spcBef>
              <a:spcPct val="0"/>
            </a:spcBef>
            <a:spcAft>
              <a:spcPct val="35000"/>
            </a:spcAft>
            <a:buNone/>
          </a:pPr>
          <a:r>
            <a:rPr lang="en-US" sz="2000" b="1" kern="1200" dirty="0">
              <a:solidFill>
                <a:schemeClr val="bg1"/>
              </a:solidFill>
            </a:rPr>
            <a:t>Recommend Page – Showing Details of the Movie, Sentiment Analysis of Reviews, and Recommended movies related to the searched movie.</a:t>
          </a:r>
        </a:p>
      </dsp:txBody>
      <dsp:txXfrm>
        <a:off x="0" y="2311134"/>
        <a:ext cx="5461095" cy="59122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86A068-0DFA-44A8-B64D-66365DB2151F}">
      <dsp:nvSpPr>
        <dsp:cNvPr id="0" name=""/>
        <dsp:cNvSpPr/>
      </dsp:nvSpPr>
      <dsp:spPr>
        <a:xfrm>
          <a:off x="0" y="89054"/>
          <a:ext cx="10515600" cy="527670"/>
        </a:xfrm>
        <a:prstGeom prst="roundRect">
          <a:avLst/>
        </a:prstGeom>
        <a:solidFill>
          <a:schemeClr val="bg1"/>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b="1" kern="1200" dirty="0">
              <a:solidFill>
                <a:schemeClr val="tx1"/>
              </a:solidFill>
            </a:rPr>
            <a:t>To web scrape movie reviews from IMDb using </a:t>
          </a:r>
          <a:r>
            <a:rPr lang="en-US" sz="2200" b="1" kern="1200" dirty="0" err="1">
              <a:solidFill>
                <a:schemeClr val="tx1"/>
              </a:solidFill>
            </a:rPr>
            <a:t>BeautifulSoup</a:t>
          </a:r>
          <a:r>
            <a:rPr lang="en-US" sz="2200" b="1" kern="1200" dirty="0">
              <a:solidFill>
                <a:schemeClr val="tx1"/>
              </a:solidFill>
            </a:rPr>
            <a:t> (bs4) in this project, we followed these steps:</a:t>
          </a:r>
          <a:endParaRPr lang="en-US" sz="2200" kern="1200" dirty="0">
            <a:solidFill>
              <a:schemeClr val="tx1"/>
            </a:solidFill>
          </a:endParaRPr>
        </a:p>
      </dsp:txBody>
      <dsp:txXfrm>
        <a:off x="25759" y="114813"/>
        <a:ext cx="10464082" cy="476152"/>
      </dsp:txXfrm>
    </dsp:sp>
    <dsp:sp modelId="{9CF40873-2F9C-43BE-A58C-FCCF8CB2D34C}">
      <dsp:nvSpPr>
        <dsp:cNvPr id="0" name=""/>
        <dsp:cNvSpPr/>
      </dsp:nvSpPr>
      <dsp:spPr>
        <a:xfrm>
          <a:off x="0" y="680084"/>
          <a:ext cx="10515600" cy="52767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b="1" kern="1200"/>
            <a:t>1. Send HTTP Request: Use the `requests` library to send an HTTP GET request to the IMDb movie page URL.</a:t>
          </a:r>
          <a:endParaRPr lang="en-US" sz="2200" kern="1200"/>
        </a:p>
      </dsp:txBody>
      <dsp:txXfrm>
        <a:off x="25759" y="705843"/>
        <a:ext cx="10464082" cy="476152"/>
      </dsp:txXfrm>
    </dsp:sp>
    <dsp:sp modelId="{612C885A-5DE5-41CA-A673-47CCC511FF4D}">
      <dsp:nvSpPr>
        <dsp:cNvPr id="0" name=""/>
        <dsp:cNvSpPr/>
      </dsp:nvSpPr>
      <dsp:spPr>
        <a:xfrm>
          <a:off x="0" y="1271114"/>
          <a:ext cx="10515600" cy="52767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b="1" kern="1200"/>
            <a:t>2. Parse HTML: Parse the HTML content of the page using BeautifulSoup to extract the relevant information.</a:t>
          </a:r>
          <a:endParaRPr lang="en-US" sz="2200" kern="1200"/>
        </a:p>
      </dsp:txBody>
      <dsp:txXfrm>
        <a:off x="25759" y="1296873"/>
        <a:ext cx="10464082" cy="476152"/>
      </dsp:txXfrm>
    </dsp:sp>
    <dsp:sp modelId="{6B2F01DB-3AB1-4715-9243-65C8D2A65E8B}">
      <dsp:nvSpPr>
        <dsp:cNvPr id="0" name=""/>
        <dsp:cNvSpPr/>
      </dsp:nvSpPr>
      <dsp:spPr>
        <a:xfrm>
          <a:off x="0" y="1862145"/>
          <a:ext cx="10515600" cy="52767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b="1" kern="1200"/>
            <a:t>3. Locate Reviews: Used BeautifulSoup to locate the page section containing user reviews. </a:t>
          </a:r>
          <a:endParaRPr lang="en-US" sz="2200" kern="1200"/>
        </a:p>
      </dsp:txBody>
      <dsp:txXfrm>
        <a:off x="25759" y="1887904"/>
        <a:ext cx="10464082" cy="476152"/>
      </dsp:txXfrm>
    </dsp:sp>
    <dsp:sp modelId="{308249BA-27A2-4C5D-A0A6-719E179170F7}">
      <dsp:nvSpPr>
        <dsp:cNvPr id="0" name=""/>
        <dsp:cNvSpPr/>
      </dsp:nvSpPr>
      <dsp:spPr>
        <a:xfrm>
          <a:off x="0" y="2453175"/>
          <a:ext cx="10515600" cy="52767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b="1" kern="1200"/>
            <a:t>4. Extract Reviews: Extract the text of individual reviews from the HTML elements. </a:t>
          </a:r>
          <a:endParaRPr lang="en-US" sz="2200" kern="1200"/>
        </a:p>
      </dsp:txBody>
      <dsp:txXfrm>
        <a:off x="25759" y="2478934"/>
        <a:ext cx="10464082" cy="476152"/>
      </dsp:txXfrm>
    </dsp:sp>
    <dsp:sp modelId="{4384D04E-F03C-4954-BEAC-A0C86FE6B5DB}">
      <dsp:nvSpPr>
        <dsp:cNvPr id="0" name=""/>
        <dsp:cNvSpPr/>
      </dsp:nvSpPr>
      <dsp:spPr>
        <a:xfrm>
          <a:off x="0" y="3044205"/>
          <a:ext cx="10515600" cy="52767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b="1" kern="1200"/>
            <a:t>5. Store Reviews: Stored the extracted and cleaned reviews in a suitable data structure.</a:t>
          </a:r>
          <a:endParaRPr lang="en-US" sz="2200" kern="1200"/>
        </a:p>
      </dsp:txBody>
      <dsp:txXfrm>
        <a:off x="25759" y="3069964"/>
        <a:ext cx="10464082" cy="476152"/>
      </dsp:txXfrm>
    </dsp:sp>
    <dsp:sp modelId="{317C7FC7-E0C9-4D21-AEDC-4A261E60ECB8}">
      <dsp:nvSpPr>
        <dsp:cNvPr id="0" name=""/>
        <dsp:cNvSpPr/>
      </dsp:nvSpPr>
      <dsp:spPr>
        <a:xfrm>
          <a:off x="0" y="3635235"/>
          <a:ext cx="10515600" cy="52767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b="1" kern="1200"/>
            <a:t>6. Sentiment Analysis: To analyze the sentiments of the reviews, used natural language processing (NLP) libraries NLTK.</a:t>
          </a:r>
          <a:endParaRPr lang="en-US" sz="2200" kern="1200"/>
        </a:p>
      </dsp:txBody>
      <dsp:txXfrm>
        <a:off x="25759" y="3660994"/>
        <a:ext cx="10464082" cy="47615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2CBAE1-32FA-4E13-8F31-A190299F66EC}">
      <dsp:nvSpPr>
        <dsp:cNvPr id="0" name=""/>
        <dsp:cNvSpPr/>
      </dsp:nvSpPr>
      <dsp:spPr>
        <a:xfrm>
          <a:off x="748072" y="726493"/>
          <a:ext cx="1066383" cy="1066383"/>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858FED2-F641-4AB8-8640-F42B4054D6A8}">
      <dsp:nvSpPr>
        <dsp:cNvPr id="0" name=""/>
        <dsp:cNvSpPr/>
      </dsp:nvSpPr>
      <dsp:spPr>
        <a:xfrm>
          <a:off x="96393" y="2070335"/>
          <a:ext cx="2369741"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90000"/>
            </a:lnSpc>
            <a:spcBef>
              <a:spcPct val="0"/>
            </a:spcBef>
            <a:spcAft>
              <a:spcPct val="35000"/>
            </a:spcAft>
            <a:buNone/>
          </a:pPr>
          <a:r>
            <a:rPr lang="en-US" sz="1500" b="1" kern="1200"/>
            <a:t>The Naive Bayes algorithm calculates the probabilities of a review belonging to good or bad sentiment classes based on the words in the review.</a:t>
          </a:r>
          <a:endParaRPr lang="en-US" sz="1500" kern="1200"/>
        </a:p>
      </dsp:txBody>
      <dsp:txXfrm>
        <a:off x="96393" y="2070335"/>
        <a:ext cx="2369741" cy="720000"/>
      </dsp:txXfrm>
    </dsp:sp>
    <dsp:sp modelId="{7199D628-2518-48F4-8D6C-F4F997968500}">
      <dsp:nvSpPr>
        <dsp:cNvPr id="0" name=""/>
        <dsp:cNvSpPr/>
      </dsp:nvSpPr>
      <dsp:spPr>
        <a:xfrm>
          <a:off x="3532519" y="726493"/>
          <a:ext cx="1066383" cy="106638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63DF89F-5A96-485E-B4D0-BDE824ED3001}">
      <dsp:nvSpPr>
        <dsp:cNvPr id="0" name=""/>
        <dsp:cNvSpPr/>
      </dsp:nvSpPr>
      <dsp:spPr>
        <a:xfrm>
          <a:off x="2880840" y="2070335"/>
          <a:ext cx="2369741"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90000"/>
            </a:lnSpc>
            <a:spcBef>
              <a:spcPct val="0"/>
            </a:spcBef>
            <a:spcAft>
              <a:spcPct val="35000"/>
            </a:spcAft>
            <a:buNone/>
          </a:pPr>
          <a:r>
            <a:rPr lang="en-US" sz="1500" b="1" kern="1200"/>
            <a:t>When scraping a review from the IMDb, pass the review text through your Naive Bayes model to predict the sentiment.</a:t>
          </a:r>
          <a:endParaRPr lang="en-US" sz="1500" kern="1200"/>
        </a:p>
      </dsp:txBody>
      <dsp:txXfrm>
        <a:off x="2880840" y="2070335"/>
        <a:ext cx="2369741" cy="720000"/>
      </dsp:txXfrm>
    </dsp:sp>
    <dsp:sp modelId="{1CA9F759-2502-4CC1-ABC8-39388A26F359}">
      <dsp:nvSpPr>
        <dsp:cNvPr id="0" name=""/>
        <dsp:cNvSpPr/>
      </dsp:nvSpPr>
      <dsp:spPr>
        <a:xfrm>
          <a:off x="6316965" y="688604"/>
          <a:ext cx="1066383" cy="106638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581FB22-7BF6-4C5E-9B87-2A81EC5CE741}">
      <dsp:nvSpPr>
        <dsp:cNvPr id="0" name=""/>
        <dsp:cNvSpPr/>
      </dsp:nvSpPr>
      <dsp:spPr>
        <a:xfrm>
          <a:off x="5665286" y="2070335"/>
          <a:ext cx="2369741"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90000"/>
            </a:lnSpc>
            <a:spcBef>
              <a:spcPct val="0"/>
            </a:spcBef>
            <a:spcAft>
              <a:spcPct val="35000"/>
            </a:spcAft>
            <a:buNone/>
          </a:pPr>
          <a:r>
            <a:rPr lang="en-US" sz="1500" b="1" kern="1200"/>
            <a:t>Displaying the sentiment prediction (e.g., “Good" or “Bad") along with the user's review on the web app's interface.</a:t>
          </a:r>
          <a:endParaRPr lang="en-US" sz="1500" kern="1200"/>
        </a:p>
      </dsp:txBody>
      <dsp:txXfrm>
        <a:off x="5665286" y="2070335"/>
        <a:ext cx="2369741" cy="720000"/>
      </dsp:txXfrm>
    </dsp:sp>
    <dsp:sp modelId="{C54D9E0C-C673-4727-8773-D4B0053984B1}">
      <dsp:nvSpPr>
        <dsp:cNvPr id="0" name=""/>
        <dsp:cNvSpPr/>
      </dsp:nvSpPr>
      <dsp:spPr>
        <a:xfrm>
          <a:off x="9101412" y="688604"/>
          <a:ext cx="1066383" cy="106638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D03DB66-C290-4DFE-920E-27EDF16ACDBA}">
      <dsp:nvSpPr>
        <dsp:cNvPr id="0" name=""/>
        <dsp:cNvSpPr/>
      </dsp:nvSpPr>
      <dsp:spPr>
        <a:xfrm>
          <a:off x="8449733" y="2070335"/>
          <a:ext cx="2369741"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90000"/>
            </a:lnSpc>
            <a:spcBef>
              <a:spcPct val="0"/>
            </a:spcBef>
            <a:spcAft>
              <a:spcPct val="35000"/>
            </a:spcAft>
            <a:buNone/>
          </a:pPr>
          <a:r>
            <a:rPr lang="en-US" sz="1500" b="1" kern="1200"/>
            <a:t>Evaluate the performance of your sentiment analysis model using the testing set. Calculate accuracy to assess its effectiveness.</a:t>
          </a:r>
          <a:endParaRPr lang="en-US" sz="1500" kern="1200"/>
        </a:p>
      </dsp:txBody>
      <dsp:txXfrm>
        <a:off x="8449733" y="2070335"/>
        <a:ext cx="2369741" cy="72000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14T00:46:07.867"/>
    </inkml:context>
    <inkml:brush xml:id="br0">
      <inkml:brushProperty name="width" value="0.1" units="cm"/>
      <inkml:brushProperty name="height" value="0.1" units="cm"/>
      <inkml:brushProperty name="color" value="#FFFFFF"/>
    </inkml:brush>
  </inkml:definitions>
  <inkml:trace contextRef="#ctx0" brushRef="#br0">1 0 128,'0'6'0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13T01:30:35.236"/>
    </inkml:context>
    <inkml:brush xml:id="br0">
      <inkml:brushProperty name="width" value="0.1" units="cm"/>
      <inkml:brushProperty name="height" value="0.1" units="cm"/>
      <inkml:brushProperty name="color" value="#FFFFFF"/>
    </inkml:brush>
  </inkml:definitions>
  <inkml:trace contextRef="#ctx0" brushRef="#br0">1 0 128,'0'6'0</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descr="Tag=AccentColor&#10;Flavor=Light&#10;Target=FillAndLine">
            <a:extLst>
              <a:ext uri="{FF2B5EF4-FFF2-40B4-BE49-F238E27FC236}">
                <a16:creationId xmlns:a16="http://schemas.microsoft.com/office/drawing/2014/main" id="{DA381740-063A-41A4-836D-85D14980EEF0}"/>
              </a:ext>
            </a:extLst>
          </p:cNvPr>
          <p:cNvSpPr/>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24EF9DF8-704A-44AE-8850-307DDACC9387}"/>
              </a:ext>
            </a:extLst>
          </p:cNvPr>
          <p:cNvSpPr>
            <a:spLocks noGrp="1"/>
          </p:cNvSpPr>
          <p:nvPr>
            <p:ph type="ctrTitle"/>
          </p:nvPr>
        </p:nvSpPr>
        <p:spPr>
          <a:xfrm>
            <a:off x="841248" y="448056"/>
            <a:ext cx="10515600" cy="4069080"/>
          </a:xfrm>
        </p:spPr>
        <p:txBody>
          <a:bodyPr anchor="b">
            <a:noAutofit/>
          </a:bodyPr>
          <a:lstStyle>
            <a:lvl1pPr algn="l">
              <a:defRPr sz="96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CC72E09-06F3-48B9-9B95-DE15EC98017B}"/>
              </a:ext>
            </a:extLst>
          </p:cNvPr>
          <p:cNvSpPr>
            <a:spLocks noGrp="1"/>
          </p:cNvSpPr>
          <p:nvPr>
            <p:ph type="subTitle" idx="1"/>
          </p:nvPr>
        </p:nvSpPr>
        <p:spPr>
          <a:xfrm>
            <a:off x="841248" y="4983480"/>
            <a:ext cx="10515600" cy="1124712"/>
          </a:xfrm>
        </p:spPr>
        <p:txBody>
          <a:bodyPr>
            <a:norm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E11CD474-E5E1-4D01-97F6-0C9FC09332C0}"/>
              </a:ext>
            </a:extLst>
          </p:cNvPr>
          <p:cNvSpPr>
            <a:spLocks noGrp="1"/>
          </p:cNvSpPr>
          <p:nvPr>
            <p:ph type="dt" sz="half" idx="10"/>
          </p:nvPr>
        </p:nvSpPr>
        <p:spPr/>
        <p:txBody>
          <a:bodyPr/>
          <a:lstStyle/>
          <a:p>
            <a:fld id="{72345051-2045-45DA-935E-2E3CA1A69ADC}" type="datetimeFigureOut">
              <a:rPr lang="en-US" smtClean="0"/>
              <a:t>8/12/2023</a:t>
            </a:fld>
            <a:endParaRPr lang="en-US" dirty="0"/>
          </a:p>
        </p:txBody>
      </p:sp>
      <p:sp>
        <p:nvSpPr>
          <p:cNvPr id="5" name="Footer Placeholder 4">
            <a:extLst>
              <a:ext uri="{FF2B5EF4-FFF2-40B4-BE49-F238E27FC236}">
                <a16:creationId xmlns:a16="http://schemas.microsoft.com/office/drawing/2014/main" id="{C636BBC7-EB9B-4B36-88E9-DBF65D270E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8786C7-DD8D-492F-9A9A-A7B3EBE27FE9}"/>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680164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7CF8D-FF51-4FD8-B968-A2C85073478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661A953-02EA-491B-A215-AF8420D74D3A}"/>
              </a:ext>
            </a:extLst>
          </p:cNvPr>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4084D1E-BC98-44E4-8D2C-89CCDC293331}"/>
              </a:ext>
            </a:extLst>
          </p:cNvPr>
          <p:cNvSpPr>
            <a:spLocks noGrp="1"/>
          </p:cNvSpPr>
          <p:nvPr>
            <p:ph type="dt" sz="half" idx="10"/>
          </p:nvPr>
        </p:nvSpPr>
        <p:spPr/>
        <p:txBody>
          <a:bodyPr/>
          <a:lstStyle/>
          <a:p>
            <a:fld id="{72345051-2045-45DA-935E-2E3CA1A69ADC}" type="datetimeFigureOut">
              <a:rPr lang="en-US" smtClean="0"/>
              <a:t>8/12/2023</a:t>
            </a:fld>
            <a:endParaRPr lang="en-US"/>
          </a:p>
        </p:txBody>
      </p:sp>
      <p:sp>
        <p:nvSpPr>
          <p:cNvPr id="5" name="Footer Placeholder 4">
            <a:extLst>
              <a:ext uri="{FF2B5EF4-FFF2-40B4-BE49-F238E27FC236}">
                <a16:creationId xmlns:a16="http://schemas.microsoft.com/office/drawing/2014/main" id="{513019EB-9C2B-4833-B72A-14769415972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F6E764-5688-45F5-94ED-A7357D2F5689}"/>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29641531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20E3CB6-3025-40BF-A04B-A7B0CB4C01F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EDD5CB3-8B24-48C7-89D3-8DCAD36A453D}"/>
              </a:ext>
            </a:extLst>
          </p:cNvPr>
          <p:cNvSpPr>
            <a:spLocks noGrp="1"/>
          </p:cNvSpPr>
          <p:nvPr>
            <p:ph type="body" orient="vert" idx="1"/>
          </p:nvPr>
        </p:nvSpPr>
        <p:spPr>
          <a:xfrm>
            <a:off x="838200" y="365125"/>
            <a:ext cx="7734300" cy="5811838"/>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150BC931-E2BF-4C1D-91AA-89F82F8268B2}"/>
              </a:ext>
            </a:extLst>
          </p:cNvPr>
          <p:cNvSpPr>
            <a:spLocks noGrp="1"/>
          </p:cNvSpPr>
          <p:nvPr>
            <p:ph type="dt" sz="half" idx="10"/>
          </p:nvPr>
        </p:nvSpPr>
        <p:spPr/>
        <p:txBody>
          <a:bodyPr/>
          <a:lstStyle/>
          <a:p>
            <a:fld id="{72345051-2045-45DA-935E-2E3CA1A69ADC}" type="datetimeFigureOut">
              <a:rPr lang="en-US" smtClean="0"/>
              <a:t>8/12/2023</a:t>
            </a:fld>
            <a:endParaRPr lang="en-US"/>
          </a:p>
        </p:txBody>
      </p:sp>
      <p:sp>
        <p:nvSpPr>
          <p:cNvPr id="5" name="Footer Placeholder 4">
            <a:extLst>
              <a:ext uri="{FF2B5EF4-FFF2-40B4-BE49-F238E27FC236}">
                <a16:creationId xmlns:a16="http://schemas.microsoft.com/office/drawing/2014/main" id="{7548A135-AEE9-4483-957E-3D143318DD0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8DEFD4-A052-46B3-B2AE-F3091D8A2F7B}"/>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20143673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5D02BC-5A24-47F7-A4DF-B93FBC0C51B0}"/>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8E9219E-EE74-4093-94D6-F663E059C504}"/>
              </a:ext>
            </a:extLst>
          </p:cNvPr>
          <p:cNvSpPr>
            <a:spLocks noGrp="1"/>
          </p:cNvSpPr>
          <p:nvPr>
            <p:ph idx="1"/>
          </p:nvPr>
        </p:nvSpPr>
        <p:spPr>
          <a:xfrm>
            <a:off x="838200" y="1929384"/>
            <a:ext cx="10515600" cy="4251960"/>
          </a:xfrm>
        </p:spPr>
        <p:txBody>
          <a:bodyPr>
            <a:normAutofit/>
          </a:bodyPr>
          <a:lstStyle>
            <a:lvl1pPr>
              <a:defRPr sz="2800"/>
            </a:lvl1pPr>
            <a:lvl2pPr>
              <a:defRPr sz="2400"/>
            </a:lvl2pPr>
            <a:lvl3pPr>
              <a:defRPr sz="20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2A61642-BFBA-48AE-A29C-C2AA7386AE95}"/>
              </a:ext>
            </a:extLst>
          </p:cNvPr>
          <p:cNvSpPr>
            <a:spLocks noGrp="1"/>
          </p:cNvSpPr>
          <p:nvPr>
            <p:ph type="dt" sz="half" idx="10"/>
          </p:nvPr>
        </p:nvSpPr>
        <p:spPr/>
        <p:txBody>
          <a:bodyPr/>
          <a:lstStyle/>
          <a:p>
            <a:fld id="{72345051-2045-45DA-935E-2E3CA1A69ADC}" type="datetimeFigureOut">
              <a:rPr lang="en-US" smtClean="0"/>
              <a:t>8/12/2023</a:t>
            </a:fld>
            <a:endParaRPr lang="en-US"/>
          </a:p>
        </p:txBody>
      </p:sp>
      <p:sp>
        <p:nvSpPr>
          <p:cNvPr id="5" name="Footer Placeholder 4">
            <a:extLst>
              <a:ext uri="{FF2B5EF4-FFF2-40B4-BE49-F238E27FC236}">
                <a16:creationId xmlns:a16="http://schemas.microsoft.com/office/drawing/2014/main" id="{2AD2029B-6646-4DBF-A302-76A513FC64D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E6D4DFD-766F-4E45-A00C-2B5E8CE9A908}"/>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8" name="Rectangle 7" descr="Tag=AccentColor&#10;Flavor=Light&#10;Target=FillAndLine">
            <a:extLst>
              <a:ext uri="{FF2B5EF4-FFF2-40B4-BE49-F238E27FC236}">
                <a16:creationId xmlns:a16="http://schemas.microsoft.com/office/drawing/2014/main" id="{EBDD1931-9E86-4402-9A68-33A2D9EFB198}"/>
              </a:ext>
            </a:extLst>
          </p:cNvPr>
          <p:cNvSpPr/>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9777462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218C0-6540-400C-BB51-353D5FD5CB00}"/>
              </a:ext>
            </a:extLst>
          </p:cNvPr>
          <p:cNvSpPr>
            <a:spLocks noGrp="1"/>
          </p:cNvSpPr>
          <p:nvPr>
            <p:ph type="title"/>
          </p:nvPr>
        </p:nvSpPr>
        <p:spPr>
          <a:xfrm>
            <a:off x="841248" y="448056"/>
            <a:ext cx="10515600" cy="4069080"/>
          </a:xfrm>
        </p:spPr>
        <p:txBody>
          <a:bodyPr anchor="b">
            <a:normAutofit/>
          </a:bodyPr>
          <a:lstStyle>
            <a:lvl1pPr>
              <a:defRPr sz="8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A81CD69-43B3-4FF7-AA41-30C36C957E65}"/>
              </a:ext>
            </a:extLst>
          </p:cNvPr>
          <p:cNvSpPr>
            <a:spLocks noGrp="1"/>
          </p:cNvSpPr>
          <p:nvPr>
            <p:ph type="body" idx="1"/>
          </p:nvPr>
        </p:nvSpPr>
        <p:spPr>
          <a:xfrm>
            <a:off x="841248" y="4983480"/>
            <a:ext cx="10515600" cy="1124712"/>
          </a:xfrm>
        </p:spPr>
        <p:txBody>
          <a:bodyPr>
            <a:normAutofit/>
          </a:bodyPr>
          <a:lstStyle>
            <a:lvl1pPr marL="0" indent="0">
              <a:buNone/>
              <a:defRPr sz="28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2BF300D-5CBE-47E9-A193-E23C8314D0EA}"/>
              </a:ext>
            </a:extLst>
          </p:cNvPr>
          <p:cNvSpPr>
            <a:spLocks noGrp="1"/>
          </p:cNvSpPr>
          <p:nvPr>
            <p:ph type="dt" sz="half" idx="10"/>
          </p:nvPr>
        </p:nvSpPr>
        <p:spPr/>
        <p:txBody>
          <a:bodyPr/>
          <a:lstStyle/>
          <a:p>
            <a:fld id="{72345051-2045-45DA-935E-2E3CA1A69ADC}" type="datetimeFigureOut">
              <a:rPr lang="en-US" smtClean="0"/>
              <a:t>8/12/2023</a:t>
            </a:fld>
            <a:endParaRPr lang="en-US"/>
          </a:p>
        </p:txBody>
      </p:sp>
      <p:sp>
        <p:nvSpPr>
          <p:cNvPr id="5" name="Footer Placeholder 4">
            <a:extLst>
              <a:ext uri="{FF2B5EF4-FFF2-40B4-BE49-F238E27FC236}">
                <a16:creationId xmlns:a16="http://schemas.microsoft.com/office/drawing/2014/main" id="{56E7DF3F-C51A-4DB1-9FCE-E3E0D8E925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269CF4-FAAB-44EF-A2A5-8352B4AA384F}"/>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7" name="Rectangle 6" descr="Tag=AccentColor&#10;Flavor=Light&#10;Target=FillAndLine">
            <a:extLst>
              <a:ext uri="{FF2B5EF4-FFF2-40B4-BE49-F238E27FC236}">
                <a16:creationId xmlns:a16="http://schemas.microsoft.com/office/drawing/2014/main" id="{417A8947-4521-4FE1-8E44-27363435CE1B}"/>
              </a:ext>
            </a:extLst>
          </p:cNvPr>
          <p:cNvSpPr/>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7420999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DE264-531D-49C1-A8AF-2B4C1D218FAB}"/>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4B9A1B8-2F1B-46AA-858A-CFFF5AF7CEB0}"/>
              </a:ext>
            </a:extLst>
          </p:cNvPr>
          <p:cNvSpPr>
            <a:spLocks noGrp="1"/>
          </p:cNvSpPr>
          <p:nvPr>
            <p:ph sz="half" idx="1"/>
          </p:nvPr>
        </p:nvSpPr>
        <p:spPr>
          <a:xfrm>
            <a:off x="838200" y="1929384"/>
            <a:ext cx="5181600" cy="42519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6E6B9631-18C0-43BD-8AF3-9137D6D4C234}"/>
              </a:ext>
            </a:extLst>
          </p:cNvPr>
          <p:cNvSpPr>
            <a:spLocks noGrp="1"/>
          </p:cNvSpPr>
          <p:nvPr>
            <p:ph sz="half" idx="2"/>
          </p:nvPr>
        </p:nvSpPr>
        <p:spPr>
          <a:xfrm>
            <a:off x="6172200" y="1929384"/>
            <a:ext cx="5181600" cy="42519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E9032FCA-14C6-4497-9C27-3F58062442CE}"/>
              </a:ext>
            </a:extLst>
          </p:cNvPr>
          <p:cNvSpPr>
            <a:spLocks noGrp="1"/>
          </p:cNvSpPr>
          <p:nvPr>
            <p:ph type="dt" sz="half" idx="10"/>
          </p:nvPr>
        </p:nvSpPr>
        <p:spPr/>
        <p:txBody>
          <a:bodyPr/>
          <a:lstStyle/>
          <a:p>
            <a:fld id="{72345051-2045-45DA-935E-2E3CA1A69ADC}" type="datetimeFigureOut">
              <a:rPr lang="en-US" smtClean="0"/>
              <a:t>8/12/2023</a:t>
            </a:fld>
            <a:endParaRPr lang="en-US"/>
          </a:p>
        </p:txBody>
      </p:sp>
      <p:sp>
        <p:nvSpPr>
          <p:cNvPr id="6" name="Footer Placeholder 5">
            <a:extLst>
              <a:ext uri="{FF2B5EF4-FFF2-40B4-BE49-F238E27FC236}">
                <a16:creationId xmlns:a16="http://schemas.microsoft.com/office/drawing/2014/main" id="{961E5057-693B-4E10-958E-0ABE79FEC70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70CECB1-0A35-4C10-9D3D-FE4404283011}"/>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9" name="Rectangle 8" descr="Tag=AccentColor&#10;Flavor=Light&#10;Target=FillAndLine">
            <a:extLst>
              <a:ext uri="{FF2B5EF4-FFF2-40B4-BE49-F238E27FC236}">
                <a16:creationId xmlns:a16="http://schemas.microsoft.com/office/drawing/2014/main" id="{2FAAC677-2D37-4F63-9C4B-711A2988EE02}"/>
              </a:ext>
            </a:extLst>
          </p:cNvPr>
          <p:cNvSpPr/>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6716239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8AE282-8875-4F49-AB21-E1C2BCAEA1F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1712EA2-EF8C-4F18-BECF-AD121F72816A}"/>
              </a:ext>
            </a:extLst>
          </p:cNvPr>
          <p:cNvSpPr>
            <a:spLocks noGrp="1"/>
          </p:cNvSpPr>
          <p:nvPr>
            <p:ph type="body" idx="1"/>
          </p:nvPr>
        </p:nvSpPr>
        <p:spPr>
          <a:xfrm>
            <a:off x="839788" y="1938528"/>
            <a:ext cx="5157787" cy="823912"/>
          </a:xfrm>
        </p:spPr>
        <p:txBody>
          <a:bodyPr anchor="b">
            <a:normAutofit/>
          </a:bodyPr>
          <a:lstStyle>
            <a:lvl1pPr marL="0" indent="0">
              <a:buNone/>
              <a:defRPr sz="3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D7B59D4-E93F-40C1-A1A2-F1867830C678}"/>
              </a:ext>
            </a:extLst>
          </p:cNvPr>
          <p:cNvSpPr>
            <a:spLocks noGrp="1"/>
          </p:cNvSpPr>
          <p:nvPr>
            <p:ph sz="half" idx="2"/>
          </p:nvPr>
        </p:nvSpPr>
        <p:spPr>
          <a:xfrm>
            <a:off x="839788" y="2926080"/>
            <a:ext cx="5157787" cy="326440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6E810616-1C77-42AE-8449-D0B64E2B8475}"/>
              </a:ext>
            </a:extLst>
          </p:cNvPr>
          <p:cNvSpPr>
            <a:spLocks noGrp="1"/>
          </p:cNvSpPr>
          <p:nvPr>
            <p:ph type="body" sz="quarter" idx="3"/>
          </p:nvPr>
        </p:nvSpPr>
        <p:spPr>
          <a:xfrm>
            <a:off x="6172200" y="1938528"/>
            <a:ext cx="5183188" cy="823912"/>
          </a:xfrm>
        </p:spPr>
        <p:txBody>
          <a:bodyPr anchor="b">
            <a:normAutofit/>
          </a:bodyPr>
          <a:lstStyle>
            <a:lvl1pPr marL="0" indent="0">
              <a:buNone/>
              <a:defRPr sz="3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A74E172-AFE8-48E4-BBB0-CA6D4EC1127C}"/>
              </a:ext>
            </a:extLst>
          </p:cNvPr>
          <p:cNvSpPr>
            <a:spLocks noGrp="1"/>
          </p:cNvSpPr>
          <p:nvPr>
            <p:ph sz="quarter" idx="4"/>
          </p:nvPr>
        </p:nvSpPr>
        <p:spPr>
          <a:xfrm>
            <a:off x="6172200" y="2926080"/>
            <a:ext cx="5183188" cy="326440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4C9407CC-270D-4C98-B95C-7AE67D2E1913}"/>
              </a:ext>
            </a:extLst>
          </p:cNvPr>
          <p:cNvSpPr>
            <a:spLocks noGrp="1"/>
          </p:cNvSpPr>
          <p:nvPr>
            <p:ph type="dt" sz="half" idx="10"/>
          </p:nvPr>
        </p:nvSpPr>
        <p:spPr/>
        <p:txBody>
          <a:bodyPr/>
          <a:lstStyle/>
          <a:p>
            <a:fld id="{72345051-2045-45DA-935E-2E3CA1A69ADC}" type="datetimeFigureOut">
              <a:rPr lang="en-US" smtClean="0"/>
              <a:t>8/12/2023</a:t>
            </a:fld>
            <a:endParaRPr lang="en-US"/>
          </a:p>
        </p:txBody>
      </p:sp>
      <p:sp>
        <p:nvSpPr>
          <p:cNvPr id="8" name="Footer Placeholder 7">
            <a:extLst>
              <a:ext uri="{FF2B5EF4-FFF2-40B4-BE49-F238E27FC236}">
                <a16:creationId xmlns:a16="http://schemas.microsoft.com/office/drawing/2014/main" id="{454070D5-9B7B-47FC-9F75-F6AD9607452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28EAC17-33BE-4265-8C06-644C2D34FD3C}"/>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11" name="Rectangle 10" descr="Tag=AccentColor&#10;Flavor=Light&#10;Target=FillAndLine">
            <a:extLst>
              <a:ext uri="{FF2B5EF4-FFF2-40B4-BE49-F238E27FC236}">
                <a16:creationId xmlns:a16="http://schemas.microsoft.com/office/drawing/2014/main" id="{F634C457-AEBF-47D7-9200-BAD05D138B12}"/>
              </a:ext>
            </a:extLst>
          </p:cNvPr>
          <p:cNvSpPr/>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6759759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E9AC0-40CD-4451-BF00-5E2FC7B7451B}"/>
              </a:ext>
            </a:extLst>
          </p:cNvPr>
          <p:cNvSpPr>
            <a:spLocks noGrp="1"/>
          </p:cNvSpPr>
          <p:nvPr>
            <p:ph type="title"/>
          </p:nvPr>
        </p:nvSpPr>
        <p:spPr>
          <a:xfrm>
            <a:off x="2203704" y="1728216"/>
            <a:ext cx="7781544" cy="3392424"/>
          </a:xfrm>
        </p:spPr>
        <p:txBody>
          <a:bodyPr>
            <a:normAutofit/>
          </a:bodyPr>
          <a:lstStyle>
            <a:lvl1pPr algn="ctr">
              <a:defRPr sz="7800"/>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C6FD9A32-9C83-452B-BC69-CC6E95D3C93C}"/>
              </a:ext>
            </a:extLst>
          </p:cNvPr>
          <p:cNvSpPr>
            <a:spLocks noGrp="1"/>
          </p:cNvSpPr>
          <p:nvPr>
            <p:ph type="dt" sz="half" idx="10"/>
          </p:nvPr>
        </p:nvSpPr>
        <p:spPr/>
        <p:txBody>
          <a:bodyPr/>
          <a:lstStyle/>
          <a:p>
            <a:fld id="{72345051-2045-45DA-935E-2E3CA1A69ADC}" type="datetimeFigureOut">
              <a:rPr lang="en-US" smtClean="0"/>
              <a:t>8/12/2023</a:t>
            </a:fld>
            <a:endParaRPr lang="en-US"/>
          </a:p>
        </p:txBody>
      </p:sp>
      <p:sp>
        <p:nvSpPr>
          <p:cNvPr id="4" name="Footer Placeholder 3">
            <a:extLst>
              <a:ext uri="{FF2B5EF4-FFF2-40B4-BE49-F238E27FC236}">
                <a16:creationId xmlns:a16="http://schemas.microsoft.com/office/drawing/2014/main" id="{6B87B83E-E23E-42DE-876D-F55908A97DC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61C03A8-D428-4010-B413-13B1E9922628}"/>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6" name="Rectangle 6" descr="Tag=AccentColor&#10;Flavor=Light&#10;Target=FillAndLine">
            <a:extLst>
              <a:ext uri="{FF2B5EF4-FFF2-40B4-BE49-F238E27FC236}">
                <a16:creationId xmlns:a16="http://schemas.microsoft.com/office/drawing/2014/main" id="{17F03060-85EC-4182-8C18-C6EE0D373E4B}"/>
              </a:ext>
            </a:extLst>
          </p:cNvPr>
          <p:cNvSpPr/>
          <p:nvPr/>
        </p:nvSpPr>
        <p:spPr>
          <a:xfrm>
            <a:off x="3974206" y="5126892"/>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2839954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72816A0-77C4-4A3F-87BD-A7321E3C84D2}"/>
              </a:ext>
            </a:extLst>
          </p:cNvPr>
          <p:cNvSpPr>
            <a:spLocks noGrp="1"/>
          </p:cNvSpPr>
          <p:nvPr>
            <p:ph type="dt" sz="half" idx="10"/>
          </p:nvPr>
        </p:nvSpPr>
        <p:spPr/>
        <p:txBody>
          <a:bodyPr/>
          <a:lstStyle/>
          <a:p>
            <a:fld id="{72345051-2045-45DA-935E-2E3CA1A69ADC}" type="datetimeFigureOut">
              <a:rPr lang="en-US" smtClean="0"/>
              <a:t>8/12/2023</a:t>
            </a:fld>
            <a:endParaRPr lang="en-US"/>
          </a:p>
        </p:txBody>
      </p:sp>
      <p:sp>
        <p:nvSpPr>
          <p:cNvPr id="3" name="Footer Placeholder 2">
            <a:extLst>
              <a:ext uri="{FF2B5EF4-FFF2-40B4-BE49-F238E27FC236}">
                <a16:creationId xmlns:a16="http://schemas.microsoft.com/office/drawing/2014/main" id="{A5FC3464-F026-4C77-9441-55ECA5054D5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87D9257-BADE-4D0B-AF0B-D09FE95FA078}"/>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6180640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1C48E-F751-45A2-9010-208B81EDBE69}"/>
              </a:ext>
            </a:extLst>
          </p:cNvPr>
          <p:cNvSpPr>
            <a:spLocks noGrp="1"/>
          </p:cNvSpPr>
          <p:nvPr>
            <p:ph type="title"/>
          </p:nvPr>
        </p:nvSpPr>
        <p:spPr>
          <a:xfrm>
            <a:off x="839788" y="457200"/>
            <a:ext cx="3932237" cy="3429000"/>
          </a:xfrm>
        </p:spPr>
        <p:txBody>
          <a:bodyPr anchor="b">
            <a:normAutofit/>
          </a:bodyPr>
          <a:lstStyle>
            <a:lvl1pPr>
              <a:defRPr sz="6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9D501F6-8430-4758-8636-74D68E990EC3}"/>
              </a:ext>
            </a:extLst>
          </p:cNvPr>
          <p:cNvSpPr>
            <a:spLocks noGrp="1"/>
          </p:cNvSpPr>
          <p:nvPr>
            <p:ph idx="1"/>
          </p:nvPr>
        </p:nvSpPr>
        <p:spPr>
          <a:xfrm>
            <a:off x="5303520" y="548640"/>
            <a:ext cx="6053328" cy="5431536"/>
          </a:xfrm>
        </p:spPr>
        <p:txBody>
          <a:bodyPr anchor="ct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2E79DC39-A29C-494C-98B6-999746C5F38A}"/>
              </a:ext>
            </a:extLst>
          </p:cNvPr>
          <p:cNvSpPr>
            <a:spLocks noGrp="1"/>
          </p:cNvSpPr>
          <p:nvPr>
            <p:ph type="body" sz="half" idx="2"/>
          </p:nvPr>
        </p:nvSpPr>
        <p:spPr>
          <a:xfrm>
            <a:off x="839788" y="3977640"/>
            <a:ext cx="3932237" cy="2002536"/>
          </a:xfrm>
        </p:spPr>
        <p:txBody>
          <a:bodyPr>
            <a:normAutofit/>
          </a:bodyPr>
          <a:lstStyle>
            <a:lvl1pPr marL="0" indent="0">
              <a:buNone/>
              <a:defRPr sz="3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2584C988-A6DB-469A-B8AA-31866F36E83D}"/>
              </a:ext>
            </a:extLst>
          </p:cNvPr>
          <p:cNvSpPr>
            <a:spLocks noGrp="1"/>
          </p:cNvSpPr>
          <p:nvPr>
            <p:ph type="dt" sz="half" idx="10"/>
          </p:nvPr>
        </p:nvSpPr>
        <p:spPr/>
        <p:txBody>
          <a:bodyPr/>
          <a:lstStyle/>
          <a:p>
            <a:fld id="{72345051-2045-45DA-935E-2E3CA1A69ADC}" type="datetimeFigureOut">
              <a:rPr lang="en-US" smtClean="0"/>
              <a:t>8/12/2023</a:t>
            </a:fld>
            <a:endParaRPr lang="en-US"/>
          </a:p>
        </p:txBody>
      </p:sp>
      <p:sp>
        <p:nvSpPr>
          <p:cNvPr id="6" name="Footer Placeholder 5">
            <a:extLst>
              <a:ext uri="{FF2B5EF4-FFF2-40B4-BE49-F238E27FC236}">
                <a16:creationId xmlns:a16="http://schemas.microsoft.com/office/drawing/2014/main" id="{02BC39C3-81EB-4828-9AD3-2F1FAC521E6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59376C-9810-49A5-BC9A-4E6A02175273}"/>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8" name="Rectangle 6" descr="Tag=AccentColor&#10;Flavor=Light&#10;Target=FillAndLine">
            <a:extLst>
              <a:ext uri="{FF2B5EF4-FFF2-40B4-BE49-F238E27FC236}">
                <a16:creationId xmlns:a16="http://schemas.microsoft.com/office/drawing/2014/main" id="{B9F96F3A-E64D-4401-B02C-BCD5CAA97CFF}"/>
              </a:ext>
            </a:extLst>
          </p:cNvPr>
          <p:cNvSpPr/>
          <p:nvPr/>
        </p:nvSpPr>
        <p:spPr>
          <a:xfrm rot="5400000">
            <a:off x="2797492" y="3254143"/>
            <a:ext cx="4480560" cy="27432"/>
          </a:xfrm>
          <a:custGeom>
            <a:avLst/>
            <a:gdLst>
              <a:gd name="connsiteX0" fmla="*/ 0 w 4480560"/>
              <a:gd name="connsiteY0" fmla="*/ 0 h 27432"/>
              <a:gd name="connsiteX1" fmla="*/ 595274 w 4480560"/>
              <a:gd name="connsiteY1" fmla="*/ 0 h 27432"/>
              <a:gd name="connsiteX2" fmla="*/ 1100938 w 4480560"/>
              <a:gd name="connsiteY2" fmla="*/ 0 h 27432"/>
              <a:gd name="connsiteX3" fmla="*/ 1651406 w 4480560"/>
              <a:gd name="connsiteY3" fmla="*/ 0 h 27432"/>
              <a:gd name="connsiteX4" fmla="*/ 2336292 w 4480560"/>
              <a:gd name="connsiteY4" fmla="*/ 0 h 27432"/>
              <a:gd name="connsiteX5" fmla="*/ 2931566 w 4480560"/>
              <a:gd name="connsiteY5" fmla="*/ 0 h 27432"/>
              <a:gd name="connsiteX6" fmla="*/ 3482035 w 4480560"/>
              <a:gd name="connsiteY6" fmla="*/ 0 h 27432"/>
              <a:gd name="connsiteX7" fmla="*/ 4480560 w 4480560"/>
              <a:gd name="connsiteY7" fmla="*/ 0 h 27432"/>
              <a:gd name="connsiteX8" fmla="*/ 4480560 w 4480560"/>
              <a:gd name="connsiteY8" fmla="*/ 27432 h 27432"/>
              <a:gd name="connsiteX9" fmla="*/ 3840480 w 4480560"/>
              <a:gd name="connsiteY9" fmla="*/ 27432 h 27432"/>
              <a:gd name="connsiteX10" fmla="*/ 3290011 w 4480560"/>
              <a:gd name="connsiteY10" fmla="*/ 27432 h 27432"/>
              <a:gd name="connsiteX11" fmla="*/ 2560320 w 4480560"/>
              <a:gd name="connsiteY11" fmla="*/ 27432 h 27432"/>
              <a:gd name="connsiteX12" fmla="*/ 1965046 w 4480560"/>
              <a:gd name="connsiteY12" fmla="*/ 27432 h 27432"/>
              <a:gd name="connsiteX13" fmla="*/ 1459382 w 4480560"/>
              <a:gd name="connsiteY13" fmla="*/ 27432 h 27432"/>
              <a:gd name="connsiteX14" fmla="*/ 774497 w 4480560"/>
              <a:gd name="connsiteY14" fmla="*/ 27432 h 27432"/>
              <a:gd name="connsiteX15" fmla="*/ 0 w 4480560"/>
              <a:gd name="connsiteY15" fmla="*/ 27432 h 27432"/>
              <a:gd name="connsiteX16" fmla="*/ 0 w 4480560"/>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27432"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79587" y="8304"/>
                  <a:pt x="4480082" y="21512"/>
                  <a:pt x="4480560" y="27432"/>
                </a:cubicBezTo>
                <a:cubicBezTo>
                  <a:pt x="4314132" y="24068"/>
                  <a:pt x="4028383" y="45776"/>
                  <a:pt x="3840480" y="27432"/>
                </a:cubicBezTo>
                <a:cubicBezTo>
                  <a:pt x="3652577" y="9088"/>
                  <a:pt x="3547615" y="11992"/>
                  <a:pt x="3290011" y="27432"/>
                </a:cubicBezTo>
                <a:cubicBezTo>
                  <a:pt x="3032407" y="42872"/>
                  <a:pt x="2830268" y="17863"/>
                  <a:pt x="2560320" y="27432"/>
                </a:cubicBezTo>
                <a:cubicBezTo>
                  <a:pt x="2290372" y="37001"/>
                  <a:pt x="2147422" y="15872"/>
                  <a:pt x="1965046" y="27432"/>
                </a:cubicBezTo>
                <a:cubicBezTo>
                  <a:pt x="1782670" y="38992"/>
                  <a:pt x="1689791" y="49824"/>
                  <a:pt x="1459382" y="27432"/>
                </a:cubicBezTo>
                <a:cubicBezTo>
                  <a:pt x="1228973" y="5040"/>
                  <a:pt x="915486" y="45645"/>
                  <a:pt x="774497" y="27432"/>
                </a:cubicBezTo>
                <a:cubicBezTo>
                  <a:pt x="633508" y="9219"/>
                  <a:pt x="361442" y="-1963"/>
                  <a:pt x="0" y="27432"/>
                </a:cubicBezTo>
                <a:cubicBezTo>
                  <a:pt x="-1048" y="14992"/>
                  <a:pt x="-1120" y="7447"/>
                  <a:pt x="0" y="0"/>
                </a:cubicBezTo>
                <a:close/>
              </a:path>
              <a:path w="4480560" h="27432"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81045" y="9333"/>
                  <a:pt x="4481838" y="19699"/>
                  <a:pt x="4480560" y="27432"/>
                </a:cubicBezTo>
                <a:cubicBezTo>
                  <a:pt x="4279652" y="2294"/>
                  <a:pt x="4200762" y="50710"/>
                  <a:pt x="3930091" y="27432"/>
                </a:cubicBezTo>
                <a:cubicBezTo>
                  <a:pt x="3659420" y="4154"/>
                  <a:pt x="3456052" y="31438"/>
                  <a:pt x="3290011" y="27432"/>
                </a:cubicBezTo>
                <a:cubicBezTo>
                  <a:pt x="3123970" y="23426"/>
                  <a:pt x="2882392" y="41962"/>
                  <a:pt x="2649931" y="27432"/>
                </a:cubicBezTo>
                <a:cubicBezTo>
                  <a:pt x="2417470" y="12902"/>
                  <a:pt x="2238426" y="16481"/>
                  <a:pt x="2054657" y="27432"/>
                </a:cubicBezTo>
                <a:cubicBezTo>
                  <a:pt x="1870888" y="38383"/>
                  <a:pt x="1566368" y="54184"/>
                  <a:pt x="1324966" y="27432"/>
                </a:cubicBezTo>
                <a:cubicBezTo>
                  <a:pt x="1083564" y="680"/>
                  <a:pt x="787410" y="20090"/>
                  <a:pt x="595274" y="27432"/>
                </a:cubicBezTo>
                <a:cubicBezTo>
                  <a:pt x="403138" y="34774"/>
                  <a:pt x="169622" y="19643"/>
                  <a:pt x="0" y="27432"/>
                </a:cubicBezTo>
                <a:cubicBezTo>
                  <a:pt x="211" y="18145"/>
                  <a:pt x="120" y="6480"/>
                  <a:pt x="0" y="0"/>
                </a:cubicBezTo>
                <a:close/>
              </a:path>
            </a:pathLst>
          </a:custGeom>
          <a:solidFill>
            <a:schemeClr val="tx1"/>
          </a:solidFill>
          <a:ln w="4445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703978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37704-80BD-41B0-8395-41618EC3AFBC}"/>
              </a:ext>
            </a:extLst>
          </p:cNvPr>
          <p:cNvSpPr>
            <a:spLocks noGrp="1"/>
          </p:cNvSpPr>
          <p:nvPr>
            <p:ph type="title"/>
          </p:nvPr>
        </p:nvSpPr>
        <p:spPr>
          <a:xfrm>
            <a:off x="839788" y="457200"/>
            <a:ext cx="3931920" cy="3429000"/>
          </a:xfrm>
        </p:spPr>
        <p:txBody>
          <a:bodyPr anchor="b">
            <a:normAutofit/>
          </a:bodyPr>
          <a:lstStyle>
            <a:lvl1pPr>
              <a:defRPr sz="60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14DA4032-EC66-4974-BD30-898B60E4B562}"/>
              </a:ext>
            </a:extLst>
          </p:cNvPr>
          <p:cNvSpPr>
            <a:spLocks noGrp="1"/>
          </p:cNvSpPr>
          <p:nvPr>
            <p:ph type="pic" idx="1"/>
          </p:nvPr>
        </p:nvSpPr>
        <p:spPr>
          <a:xfrm>
            <a:off x="5303520" y="548640"/>
            <a:ext cx="6053328" cy="543153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921802D0-5574-4631-BA49-92362F8E40DC}"/>
              </a:ext>
            </a:extLst>
          </p:cNvPr>
          <p:cNvSpPr>
            <a:spLocks noGrp="1"/>
          </p:cNvSpPr>
          <p:nvPr>
            <p:ph type="body" sz="half" idx="2"/>
          </p:nvPr>
        </p:nvSpPr>
        <p:spPr>
          <a:xfrm>
            <a:off x="839788" y="3977640"/>
            <a:ext cx="3931920" cy="2002536"/>
          </a:xfrm>
        </p:spPr>
        <p:txBody>
          <a:bodyPr>
            <a:normAutofit/>
          </a:bodyPr>
          <a:lstStyle>
            <a:lvl1pPr marL="0" indent="0">
              <a:buNone/>
              <a:defRPr sz="3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F62C2F5B-DDDD-4E64-94A9-99E46F4B06A0}"/>
              </a:ext>
            </a:extLst>
          </p:cNvPr>
          <p:cNvSpPr>
            <a:spLocks noGrp="1"/>
          </p:cNvSpPr>
          <p:nvPr>
            <p:ph type="dt" sz="half" idx="10"/>
          </p:nvPr>
        </p:nvSpPr>
        <p:spPr/>
        <p:txBody>
          <a:bodyPr/>
          <a:lstStyle/>
          <a:p>
            <a:fld id="{72345051-2045-45DA-935E-2E3CA1A69ADC}" type="datetimeFigureOut">
              <a:rPr lang="en-US" smtClean="0"/>
              <a:t>8/12/2023</a:t>
            </a:fld>
            <a:endParaRPr lang="en-US"/>
          </a:p>
        </p:txBody>
      </p:sp>
      <p:sp>
        <p:nvSpPr>
          <p:cNvPr id="6" name="Footer Placeholder 5">
            <a:extLst>
              <a:ext uri="{FF2B5EF4-FFF2-40B4-BE49-F238E27FC236}">
                <a16:creationId xmlns:a16="http://schemas.microsoft.com/office/drawing/2014/main" id="{D4FA8D36-8865-48E7-8249-ED729A5F70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30F98C3-0B62-4361-8408-A01F70807CDB}"/>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8" name="Rectangle 6" descr="Tag=AccentColor&#10;Flavor=Light&#10;Target=FillAndLine">
            <a:extLst>
              <a:ext uri="{FF2B5EF4-FFF2-40B4-BE49-F238E27FC236}">
                <a16:creationId xmlns:a16="http://schemas.microsoft.com/office/drawing/2014/main" id="{FE511AB6-FEAF-4549-BA88-0764BD10B63D}"/>
              </a:ext>
            </a:extLst>
          </p:cNvPr>
          <p:cNvSpPr/>
          <p:nvPr/>
        </p:nvSpPr>
        <p:spPr>
          <a:xfrm rot="5400000">
            <a:off x="2798064" y="3254143"/>
            <a:ext cx="4480560" cy="27432"/>
          </a:xfrm>
          <a:custGeom>
            <a:avLst/>
            <a:gdLst>
              <a:gd name="connsiteX0" fmla="*/ 0 w 4480560"/>
              <a:gd name="connsiteY0" fmla="*/ 0 h 27432"/>
              <a:gd name="connsiteX1" fmla="*/ 595274 w 4480560"/>
              <a:gd name="connsiteY1" fmla="*/ 0 h 27432"/>
              <a:gd name="connsiteX2" fmla="*/ 1100938 w 4480560"/>
              <a:gd name="connsiteY2" fmla="*/ 0 h 27432"/>
              <a:gd name="connsiteX3" fmla="*/ 1651406 w 4480560"/>
              <a:gd name="connsiteY3" fmla="*/ 0 h 27432"/>
              <a:gd name="connsiteX4" fmla="*/ 2336292 w 4480560"/>
              <a:gd name="connsiteY4" fmla="*/ 0 h 27432"/>
              <a:gd name="connsiteX5" fmla="*/ 2931566 w 4480560"/>
              <a:gd name="connsiteY5" fmla="*/ 0 h 27432"/>
              <a:gd name="connsiteX6" fmla="*/ 3482035 w 4480560"/>
              <a:gd name="connsiteY6" fmla="*/ 0 h 27432"/>
              <a:gd name="connsiteX7" fmla="*/ 4480560 w 4480560"/>
              <a:gd name="connsiteY7" fmla="*/ 0 h 27432"/>
              <a:gd name="connsiteX8" fmla="*/ 4480560 w 4480560"/>
              <a:gd name="connsiteY8" fmla="*/ 27432 h 27432"/>
              <a:gd name="connsiteX9" fmla="*/ 3840480 w 4480560"/>
              <a:gd name="connsiteY9" fmla="*/ 27432 h 27432"/>
              <a:gd name="connsiteX10" fmla="*/ 3290011 w 4480560"/>
              <a:gd name="connsiteY10" fmla="*/ 27432 h 27432"/>
              <a:gd name="connsiteX11" fmla="*/ 2560320 w 4480560"/>
              <a:gd name="connsiteY11" fmla="*/ 27432 h 27432"/>
              <a:gd name="connsiteX12" fmla="*/ 1965046 w 4480560"/>
              <a:gd name="connsiteY12" fmla="*/ 27432 h 27432"/>
              <a:gd name="connsiteX13" fmla="*/ 1459382 w 4480560"/>
              <a:gd name="connsiteY13" fmla="*/ 27432 h 27432"/>
              <a:gd name="connsiteX14" fmla="*/ 774497 w 4480560"/>
              <a:gd name="connsiteY14" fmla="*/ 27432 h 27432"/>
              <a:gd name="connsiteX15" fmla="*/ 0 w 4480560"/>
              <a:gd name="connsiteY15" fmla="*/ 27432 h 27432"/>
              <a:gd name="connsiteX16" fmla="*/ 0 w 4480560"/>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27432"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79587" y="8304"/>
                  <a:pt x="4480082" y="21512"/>
                  <a:pt x="4480560" y="27432"/>
                </a:cubicBezTo>
                <a:cubicBezTo>
                  <a:pt x="4314132" y="24068"/>
                  <a:pt x="4028383" y="45776"/>
                  <a:pt x="3840480" y="27432"/>
                </a:cubicBezTo>
                <a:cubicBezTo>
                  <a:pt x="3652577" y="9088"/>
                  <a:pt x="3547615" y="11992"/>
                  <a:pt x="3290011" y="27432"/>
                </a:cubicBezTo>
                <a:cubicBezTo>
                  <a:pt x="3032407" y="42872"/>
                  <a:pt x="2830268" y="17863"/>
                  <a:pt x="2560320" y="27432"/>
                </a:cubicBezTo>
                <a:cubicBezTo>
                  <a:pt x="2290372" y="37001"/>
                  <a:pt x="2147422" y="15872"/>
                  <a:pt x="1965046" y="27432"/>
                </a:cubicBezTo>
                <a:cubicBezTo>
                  <a:pt x="1782670" y="38992"/>
                  <a:pt x="1689791" y="49824"/>
                  <a:pt x="1459382" y="27432"/>
                </a:cubicBezTo>
                <a:cubicBezTo>
                  <a:pt x="1228973" y="5040"/>
                  <a:pt x="915486" y="45645"/>
                  <a:pt x="774497" y="27432"/>
                </a:cubicBezTo>
                <a:cubicBezTo>
                  <a:pt x="633508" y="9219"/>
                  <a:pt x="361442" y="-1963"/>
                  <a:pt x="0" y="27432"/>
                </a:cubicBezTo>
                <a:cubicBezTo>
                  <a:pt x="-1048" y="14992"/>
                  <a:pt x="-1120" y="7447"/>
                  <a:pt x="0" y="0"/>
                </a:cubicBezTo>
                <a:close/>
              </a:path>
              <a:path w="4480560" h="27432"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81045" y="9333"/>
                  <a:pt x="4481838" y="19699"/>
                  <a:pt x="4480560" y="27432"/>
                </a:cubicBezTo>
                <a:cubicBezTo>
                  <a:pt x="4279652" y="2294"/>
                  <a:pt x="4200762" y="50710"/>
                  <a:pt x="3930091" y="27432"/>
                </a:cubicBezTo>
                <a:cubicBezTo>
                  <a:pt x="3659420" y="4154"/>
                  <a:pt x="3456052" y="31438"/>
                  <a:pt x="3290011" y="27432"/>
                </a:cubicBezTo>
                <a:cubicBezTo>
                  <a:pt x="3123970" y="23426"/>
                  <a:pt x="2882392" y="41962"/>
                  <a:pt x="2649931" y="27432"/>
                </a:cubicBezTo>
                <a:cubicBezTo>
                  <a:pt x="2417470" y="12902"/>
                  <a:pt x="2238426" y="16481"/>
                  <a:pt x="2054657" y="27432"/>
                </a:cubicBezTo>
                <a:cubicBezTo>
                  <a:pt x="1870888" y="38383"/>
                  <a:pt x="1566368" y="54184"/>
                  <a:pt x="1324966" y="27432"/>
                </a:cubicBezTo>
                <a:cubicBezTo>
                  <a:pt x="1083564" y="680"/>
                  <a:pt x="787410" y="20090"/>
                  <a:pt x="595274" y="27432"/>
                </a:cubicBezTo>
                <a:cubicBezTo>
                  <a:pt x="403138" y="34774"/>
                  <a:pt x="169622" y="19643"/>
                  <a:pt x="0" y="27432"/>
                </a:cubicBezTo>
                <a:cubicBezTo>
                  <a:pt x="211" y="18145"/>
                  <a:pt x="120" y="6480"/>
                  <a:pt x="0" y="0"/>
                </a:cubicBezTo>
                <a:close/>
              </a:path>
            </a:pathLst>
          </a:custGeom>
          <a:solidFill>
            <a:schemeClr val="tx1"/>
          </a:solidFill>
          <a:ln w="4445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143276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F72D13B-FFCB-4650-AD3C-CB503735257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D0CA9470-DF15-46A1-BF0E-8A5367A4B0F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263047CB-E94D-482F-BACA-681E96C0EC2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600">
                <a:solidFill>
                  <a:schemeClr val="tx1">
                    <a:tint val="75000"/>
                  </a:schemeClr>
                </a:solidFill>
              </a:defRPr>
            </a:lvl1pPr>
          </a:lstStyle>
          <a:p>
            <a:fld id="{72345051-2045-45DA-935E-2E3CA1A69ADC}" type="datetimeFigureOut">
              <a:rPr lang="en-US" smtClean="0"/>
              <a:t>8/12/2023</a:t>
            </a:fld>
            <a:endParaRPr lang="en-US" dirty="0"/>
          </a:p>
        </p:txBody>
      </p:sp>
      <p:sp>
        <p:nvSpPr>
          <p:cNvPr id="5" name="Footer Placeholder 4">
            <a:extLst>
              <a:ext uri="{FF2B5EF4-FFF2-40B4-BE49-F238E27FC236}">
                <a16:creationId xmlns:a16="http://schemas.microsoft.com/office/drawing/2014/main" id="{2CFDA4B5-E797-42FC-8B7A-2294DF24A3D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678ED201-6D0E-422C-B4EC-566A3DC2980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600">
                <a:solidFill>
                  <a:schemeClr val="tx1">
                    <a:tint val="75000"/>
                  </a:schemeClr>
                </a:solidFill>
              </a:defRPr>
            </a:lvl1pPr>
          </a:lstStyle>
          <a:p>
            <a:fld id="{A7CD31F4-64FA-4BA0-9498-67783267A8C8}" type="slidenum">
              <a:rPr lang="en-US" smtClean="0"/>
              <a:t>‹#›</a:t>
            </a:fld>
            <a:endParaRPr lang="en-US" dirty="0"/>
          </a:p>
        </p:txBody>
      </p:sp>
    </p:spTree>
    <p:extLst>
      <p:ext uri="{BB962C8B-B14F-4D97-AF65-F5344CB8AC3E}">
        <p14:creationId xmlns:p14="http://schemas.microsoft.com/office/powerpoint/2010/main" val="3606879137"/>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txStyles>
    <p:titleStyle>
      <a:lvl1pPr algn="l" defTabSz="914400" rtl="0" eaLnBrk="1" latinLnBrk="0" hangingPunct="1">
        <a:lnSpc>
          <a:spcPct val="100000"/>
        </a:lnSpc>
        <a:spcBef>
          <a:spcPct val="0"/>
        </a:spcBef>
        <a:buNone/>
        <a:defRPr sz="4800"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32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customXml" Target="../ink/ink2.xml"/><Relationship Id="rId1" Type="http://schemas.openxmlformats.org/officeDocument/2006/relationships/slideLayout" Target="../slideLayouts/slideLayout2.xml"/><Relationship Id="rId5" Type="http://schemas.openxmlformats.org/officeDocument/2006/relationships/image" Target="../media/image22.svg"/><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5.svg"/><Relationship Id="rId7" Type="http://schemas.openxmlformats.org/officeDocument/2006/relationships/diagramColors" Target="../diagrams/colors2.xml"/><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10" Type="http://schemas.openxmlformats.org/officeDocument/2006/relationships/image" Target="../media/image6.png"/><Relationship Id="rId4" Type="http://schemas.openxmlformats.org/officeDocument/2006/relationships/diagramData" Target="../diagrams/data2.xml"/><Relationship Id="rId9" Type="http://schemas.openxmlformats.org/officeDocument/2006/relationships/customXml" Target="../ink/ink1.xml"/></Relationships>
</file>

<file path=ppt/slides/_rels/slide9.xml.rels><?xml version="1.0" encoding="UTF-8" standalone="yes"?>
<Relationships xmlns="http://schemas.openxmlformats.org/package/2006/relationships"><Relationship Id="rId3" Type="http://schemas.openxmlformats.org/officeDocument/2006/relationships/hyperlink" Target="https://openclipart.org/detail/4148/film-strip" TargetMode="External"/><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8">
            <a:extLst>
              <a:ext uri="{FF2B5EF4-FFF2-40B4-BE49-F238E27FC236}">
                <a16:creationId xmlns:a16="http://schemas.microsoft.com/office/drawing/2014/main" id="{657F69E0-C4B0-4BEC-A689-4F8D877F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Video 17" descr="Overhead Projector">
            <a:extLst>
              <a:ext uri="{FF2B5EF4-FFF2-40B4-BE49-F238E27FC236}">
                <a16:creationId xmlns:a16="http://schemas.microsoft.com/office/drawing/2014/main" id="{82EB50C4-A0EF-96FF-4ED2-6333B82CAD31}"/>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alphaModFix/>
          </a:blip>
          <a:srcRect r="-1" b="258"/>
          <a:stretch/>
        </p:blipFill>
        <p:spPr>
          <a:xfrm>
            <a:off x="20" y="10"/>
            <a:ext cx="12188930" cy="6857990"/>
          </a:xfrm>
          <a:prstGeom prst="rect">
            <a:avLst/>
          </a:prstGeom>
        </p:spPr>
      </p:pic>
      <p:sp>
        <p:nvSpPr>
          <p:cNvPr id="19" name="Rectangle 10">
            <a:extLst>
              <a:ext uri="{FF2B5EF4-FFF2-40B4-BE49-F238E27FC236}">
                <a16:creationId xmlns:a16="http://schemas.microsoft.com/office/drawing/2014/main" id="{8F51725E-A483-43B2-A6F2-C44F502FE0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937549"/>
            <a:ext cx="12191999" cy="5058137"/>
          </a:xfrm>
          <a:prstGeom prst="rect">
            <a:avLst/>
          </a:prstGeom>
          <a:gradFill flip="none" rotWithShape="1">
            <a:gsLst>
              <a:gs pos="50000">
                <a:schemeClr val="tx1">
                  <a:alpha val="30000"/>
                </a:schemeClr>
              </a:gs>
              <a:gs pos="80000">
                <a:schemeClr val="tx1">
                  <a:alpha val="15000"/>
                </a:schemeClr>
              </a:gs>
              <a:gs pos="0">
                <a:schemeClr val="tx1">
                  <a:alpha val="0"/>
                </a:schemeClr>
              </a:gs>
              <a:gs pos="20000">
                <a:schemeClr val="tx1">
                  <a:alpha val="15000"/>
                </a:schemeClr>
              </a:gs>
              <a:gs pos="10000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41C888D-392D-88F5-71CE-49DDE08688DE}"/>
              </a:ext>
            </a:extLst>
          </p:cNvPr>
          <p:cNvSpPr>
            <a:spLocks noGrp="1"/>
          </p:cNvSpPr>
          <p:nvPr>
            <p:ph type="ctrTitle"/>
          </p:nvPr>
        </p:nvSpPr>
        <p:spPr>
          <a:xfrm>
            <a:off x="1524000" y="1122363"/>
            <a:ext cx="9144000" cy="3063240"/>
          </a:xfrm>
        </p:spPr>
        <p:txBody>
          <a:bodyPr>
            <a:normAutofit/>
          </a:bodyPr>
          <a:lstStyle/>
          <a:p>
            <a:pPr algn="ctr">
              <a:lnSpc>
                <a:spcPct val="90000"/>
              </a:lnSpc>
            </a:pPr>
            <a:r>
              <a:rPr lang="en-US" sz="6800" dirty="0">
                <a:solidFill>
                  <a:schemeClr val="bg1"/>
                </a:solidFill>
              </a:rPr>
              <a:t>Movie Recommendation System</a:t>
            </a:r>
            <a:endParaRPr lang="en-IN" sz="6800" dirty="0">
              <a:solidFill>
                <a:schemeClr val="bg1"/>
              </a:solidFill>
            </a:endParaRPr>
          </a:p>
        </p:txBody>
      </p:sp>
      <p:sp>
        <p:nvSpPr>
          <p:cNvPr id="3" name="Subtitle 2">
            <a:extLst>
              <a:ext uri="{FF2B5EF4-FFF2-40B4-BE49-F238E27FC236}">
                <a16:creationId xmlns:a16="http://schemas.microsoft.com/office/drawing/2014/main" id="{9B9364D6-1C40-5755-8795-F20A17140002}"/>
              </a:ext>
            </a:extLst>
          </p:cNvPr>
          <p:cNvSpPr>
            <a:spLocks noGrp="1"/>
          </p:cNvSpPr>
          <p:nvPr>
            <p:ph type="subTitle" idx="1"/>
          </p:nvPr>
        </p:nvSpPr>
        <p:spPr>
          <a:xfrm>
            <a:off x="9134474" y="4667249"/>
            <a:ext cx="2203323" cy="1618857"/>
          </a:xfrm>
          <a:ln>
            <a:solidFill>
              <a:schemeClr val="tx1"/>
            </a:solidFill>
          </a:ln>
          <a:effectLst>
            <a:outerShdw blurRad="50800" dist="38100" dir="2700000" algn="tl" rotWithShape="0">
              <a:prstClr val="black">
                <a:alpha val="40000"/>
              </a:prstClr>
            </a:outerShdw>
          </a:effectLst>
        </p:spPr>
        <p:txBody>
          <a:bodyPr numCol="1">
            <a:normAutofit fontScale="92500" lnSpcReduction="10000"/>
          </a:bodyPr>
          <a:lstStyle/>
          <a:p>
            <a:pPr algn="ctr"/>
            <a:r>
              <a:rPr lang="en-US" b="1" dirty="0">
                <a:solidFill>
                  <a:schemeClr val="bg1"/>
                </a:solidFill>
              </a:rPr>
              <a:t>Presentation Prepared by,</a:t>
            </a:r>
          </a:p>
          <a:p>
            <a:pPr algn="ctr">
              <a:lnSpc>
                <a:spcPct val="120000"/>
              </a:lnSpc>
            </a:pPr>
            <a:r>
              <a:rPr lang="en-US" sz="2000" b="1" dirty="0">
                <a:ln>
                  <a:solidFill>
                    <a:schemeClr val="bg1"/>
                  </a:solidFill>
                </a:ln>
                <a:solidFill>
                  <a:schemeClr val="bg1"/>
                </a:solidFill>
                <a:effectLst>
                  <a:outerShdw blurRad="50800" dist="38100" dir="5400000" algn="t" rotWithShape="0">
                    <a:prstClr val="black">
                      <a:alpha val="40000"/>
                    </a:prstClr>
                  </a:outerShdw>
                </a:effectLst>
              </a:rPr>
              <a:t>Aleena Paulose,  Anusha </a:t>
            </a:r>
            <a:r>
              <a:rPr lang="en-US" sz="2000" b="1" dirty="0" err="1">
                <a:ln>
                  <a:solidFill>
                    <a:schemeClr val="bg1"/>
                  </a:solidFill>
                </a:ln>
                <a:solidFill>
                  <a:schemeClr val="bg1"/>
                </a:solidFill>
                <a:effectLst>
                  <a:outerShdw blurRad="50800" dist="38100" dir="5400000" algn="t" rotWithShape="0">
                    <a:prstClr val="black">
                      <a:alpha val="40000"/>
                    </a:prstClr>
                  </a:outerShdw>
                </a:effectLst>
              </a:rPr>
              <a:t>Siby</a:t>
            </a:r>
            <a:r>
              <a:rPr lang="en-US" sz="2000" b="1" dirty="0">
                <a:ln>
                  <a:solidFill>
                    <a:schemeClr val="bg1"/>
                  </a:solidFill>
                </a:ln>
                <a:solidFill>
                  <a:schemeClr val="bg1"/>
                </a:solidFill>
                <a:effectLst>
                  <a:outerShdw blurRad="50800" dist="38100" dir="5400000" algn="t" rotWithShape="0">
                    <a:prstClr val="black">
                      <a:alpha val="40000"/>
                    </a:prstClr>
                  </a:outerShdw>
                </a:effectLst>
              </a:rPr>
              <a:t>, Mary Tannia Padua,, Sanju </a:t>
            </a:r>
            <a:r>
              <a:rPr lang="en-US" sz="2000" b="1" dirty="0" err="1">
                <a:ln>
                  <a:solidFill>
                    <a:schemeClr val="bg1"/>
                  </a:solidFill>
                </a:ln>
                <a:solidFill>
                  <a:schemeClr val="bg1"/>
                </a:solidFill>
                <a:effectLst>
                  <a:outerShdw blurRad="50800" dist="38100" dir="5400000" algn="t" rotWithShape="0">
                    <a:prstClr val="black">
                      <a:alpha val="40000"/>
                    </a:prstClr>
                  </a:outerShdw>
                </a:effectLst>
              </a:rPr>
              <a:t>Parathattel</a:t>
            </a:r>
            <a:r>
              <a:rPr lang="en-US" sz="2000" b="1" dirty="0">
                <a:ln>
                  <a:solidFill>
                    <a:schemeClr val="bg1"/>
                  </a:solidFill>
                </a:ln>
                <a:solidFill>
                  <a:schemeClr val="bg1"/>
                </a:solidFill>
                <a:effectLst>
                  <a:outerShdw blurRad="50800" dist="38100" dir="5400000" algn="t" rotWithShape="0">
                    <a:prstClr val="black">
                      <a:alpha val="40000"/>
                    </a:prstClr>
                  </a:outerShdw>
                </a:effectLst>
              </a:rPr>
              <a:t> </a:t>
            </a:r>
            <a:r>
              <a:rPr lang="en-US" sz="2000" b="1" dirty="0" err="1">
                <a:ln>
                  <a:solidFill>
                    <a:schemeClr val="bg1"/>
                  </a:solidFill>
                </a:ln>
                <a:solidFill>
                  <a:schemeClr val="bg1"/>
                </a:solidFill>
                <a:effectLst>
                  <a:outerShdw blurRad="50800" dist="38100" dir="5400000" algn="t" rotWithShape="0">
                    <a:prstClr val="black">
                      <a:alpha val="40000"/>
                    </a:prstClr>
                  </a:outerShdw>
                </a:effectLst>
              </a:rPr>
              <a:t>Saji</a:t>
            </a:r>
            <a:r>
              <a:rPr lang="en-US" sz="2000" b="1" dirty="0">
                <a:ln>
                  <a:solidFill>
                    <a:schemeClr val="bg1"/>
                  </a:solidFill>
                </a:ln>
                <a:solidFill>
                  <a:schemeClr val="bg1"/>
                </a:solidFill>
                <a:effectLst>
                  <a:outerShdw blurRad="50800" dist="38100" dir="5400000" algn="t" rotWithShape="0">
                    <a:prstClr val="black">
                      <a:alpha val="40000"/>
                    </a:prstClr>
                  </a:outerShdw>
                </a:effectLst>
              </a:rPr>
              <a:t>, </a:t>
            </a:r>
            <a:r>
              <a:rPr lang="en-US" sz="2000" b="1" dirty="0" err="1">
                <a:ln>
                  <a:solidFill>
                    <a:schemeClr val="bg1"/>
                  </a:solidFill>
                </a:ln>
                <a:solidFill>
                  <a:schemeClr val="bg1"/>
                </a:solidFill>
                <a:effectLst>
                  <a:outerShdw blurRad="50800" dist="38100" dir="5400000" algn="t" rotWithShape="0">
                    <a:prstClr val="black">
                      <a:alpha val="40000"/>
                    </a:prstClr>
                  </a:outerShdw>
                </a:effectLst>
              </a:rPr>
              <a:t>Swedha</a:t>
            </a:r>
            <a:r>
              <a:rPr lang="en-US" sz="2000" b="1" dirty="0">
                <a:ln>
                  <a:solidFill>
                    <a:schemeClr val="bg1"/>
                  </a:solidFill>
                </a:ln>
                <a:solidFill>
                  <a:schemeClr val="bg1"/>
                </a:solidFill>
                <a:effectLst>
                  <a:outerShdw blurRad="50800" dist="38100" dir="5400000" algn="t" rotWithShape="0">
                    <a:prstClr val="black">
                      <a:alpha val="40000"/>
                    </a:prstClr>
                  </a:outerShdw>
                </a:effectLst>
              </a:rPr>
              <a:t> Sankara Pillai</a:t>
            </a:r>
            <a:endParaRPr lang="en-IN" sz="2000" b="1" dirty="0">
              <a:ln>
                <a:solidFill>
                  <a:schemeClr val="bg1"/>
                </a:solidFill>
              </a:ln>
              <a:solidFill>
                <a:schemeClr val="bg1"/>
              </a:solidFill>
              <a:effectLst>
                <a:outerShdw blurRad="50800" dist="38100" dir="5400000" algn="t" rotWithShape="0">
                  <a:prstClr val="black">
                    <a:alpha val="40000"/>
                  </a:prstClr>
                </a:outerShdw>
              </a:effectLst>
            </a:endParaRPr>
          </a:p>
        </p:txBody>
      </p:sp>
      <p:sp>
        <p:nvSpPr>
          <p:cNvPr id="20" name="Rectangle 6">
            <a:extLst>
              <a:ext uri="{FF2B5EF4-FFF2-40B4-BE49-F238E27FC236}">
                <a16:creationId xmlns:a16="http://schemas.microsoft.com/office/drawing/2014/main" id="{9F6380B4-6A1C-481E-8408-B4E6C75B9B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36862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bg1"/>
          </a:solidFill>
          <a:ln w="38100" cap="rnd">
            <a:solidFill>
              <a:schemeClr val="bg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3071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48"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8"/>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8"/>
                                        </p:tgtEl>
                                      </p:cBhvr>
                                    </p:cmd>
                                  </p:childTnLst>
                                </p:cTn>
                              </p:par>
                            </p:childTnLst>
                          </p:cTn>
                        </p:par>
                      </p:childTnLst>
                    </p:cTn>
                  </p:par>
                </p:childTnLst>
              </p:cTn>
              <p:nextCondLst>
                <p:cond evt="onClick" delay="0">
                  <p:tgtEl>
                    <p:spTgt spid="18"/>
                  </p:tgtEl>
                </p:cond>
              </p:nextCondLst>
            </p:seq>
            <p:video>
              <p:cMediaNode mute="1">
                <p:cTn id="12" repeatCount="indefinite" fill="hold" display="0">
                  <p:stCondLst>
                    <p:cond delay="indefinite"/>
                  </p:stCondLst>
                </p:cTn>
                <p:tgtEl>
                  <p:spTgt spid="18"/>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11004-FCDA-1C07-A4B9-5A1853A79D73}"/>
              </a:ext>
            </a:extLst>
          </p:cNvPr>
          <p:cNvSpPr>
            <a:spLocks noGrp="1"/>
          </p:cNvSpPr>
          <p:nvPr>
            <p:ph type="title"/>
          </p:nvPr>
        </p:nvSpPr>
        <p:spPr/>
        <p:txBody>
          <a:bodyPr/>
          <a:lstStyle/>
          <a:p>
            <a:r>
              <a:rPr lang="en-IN"/>
              <a:t>Flask Implementation</a:t>
            </a:r>
            <a:endParaRPr lang="en-IN" dirty="0"/>
          </a:p>
        </p:txBody>
      </p:sp>
      <p:sp>
        <p:nvSpPr>
          <p:cNvPr id="3" name="Content Placeholder 2">
            <a:extLst>
              <a:ext uri="{FF2B5EF4-FFF2-40B4-BE49-F238E27FC236}">
                <a16:creationId xmlns:a16="http://schemas.microsoft.com/office/drawing/2014/main" id="{D104EE58-CF99-23CE-5DA7-6E3384C658F5}"/>
              </a:ext>
            </a:extLst>
          </p:cNvPr>
          <p:cNvSpPr>
            <a:spLocks noGrp="1"/>
          </p:cNvSpPr>
          <p:nvPr>
            <p:ph idx="1"/>
          </p:nvPr>
        </p:nvSpPr>
        <p:spPr/>
        <p:txBody>
          <a:bodyPr>
            <a:normAutofit fontScale="85000" lnSpcReduction="20000"/>
          </a:bodyPr>
          <a:lstStyle/>
          <a:p>
            <a:pPr marL="0" indent="0">
              <a:buNone/>
            </a:pPr>
            <a:r>
              <a:rPr lang="en-US" b="1"/>
              <a:t>The `main.py` file is the heart of this web application that handles the backend logic, routing, and communication with various parts of  movie recommendation web. It's responsible for coordinating data processing, handling user requests, and rendering templates for the frontend. </a:t>
            </a:r>
          </a:p>
          <a:p>
            <a:endParaRPr lang="en-US" b="1"/>
          </a:p>
          <a:p>
            <a:r>
              <a:rPr lang="en-US" b="1"/>
              <a:t> Define different routes using the `@app.route` decorator. Each route corresponds to a different page or functionality of your web app.</a:t>
            </a:r>
          </a:p>
          <a:p>
            <a:r>
              <a:rPr lang="en-US" b="1"/>
              <a:t> For example, the `/home` route renders the home page, `/similarity` route handles similarity searches, and `/recommend` route handles movie recommendations.</a:t>
            </a:r>
          </a:p>
          <a:p>
            <a:r>
              <a:rPr lang="en-US" b="1"/>
              <a:t>Inside each route's view function, render the appropriate HTML templates using `render_template` from Flask. Pass and receive any necessary data to the templates.</a:t>
            </a:r>
          </a:p>
          <a:p>
            <a:r>
              <a:rPr lang="en-US" b="1"/>
              <a:t> Use AJAX to send asynchronous requests to external APIs like TMDB to fetch movie details or reviews.</a:t>
            </a:r>
          </a:p>
          <a:p>
            <a:r>
              <a:rPr lang="en-US" b="1"/>
              <a:t> Handle the API responses and extract relevant data.</a:t>
            </a:r>
          </a:p>
          <a:p>
            <a:endParaRPr lang="en-US"/>
          </a:p>
          <a:p>
            <a:endParaRPr lang="en-IN" dirty="0"/>
          </a:p>
        </p:txBody>
      </p:sp>
    </p:spTree>
    <p:extLst>
      <p:ext uri="{BB962C8B-B14F-4D97-AF65-F5344CB8AC3E}">
        <p14:creationId xmlns:p14="http://schemas.microsoft.com/office/powerpoint/2010/main" val="20476345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1BD0A4-D64E-DFE1-5D1D-D94706679C60}"/>
              </a:ext>
            </a:extLst>
          </p:cNvPr>
          <p:cNvSpPr>
            <a:spLocks noGrp="1"/>
          </p:cNvSpPr>
          <p:nvPr>
            <p:ph type="title"/>
          </p:nvPr>
        </p:nvSpPr>
        <p:spPr/>
        <p:txBody>
          <a:bodyPr/>
          <a:lstStyle/>
          <a:p>
            <a:r>
              <a:rPr lang="en-IN" dirty="0"/>
              <a:t>Architecture</a:t>
            </a:r>
          </a:p>
        </p:txBody>
      </p:sp>
      <p:pic>
        <p:nvPicPr>
          <p:cNvPr id="5" name="Content Placeholder 4" descr="A diagram of a computer&#10;&#10;Description automatically generated">
            <a:extLst>
              <a:ext uri="{FF2B5EF4-FFF2-40B4-BE49-F238E27FC236}">
                <a16:creationId xmlns:a16="http://schemas.microsoft.com/office/drawing/2014/main" id="{7D9AE14A-095D-9048-23A1-738682A6F57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2058603"/>
            <a:ext cx="10515600" cy="3993331"/>
          </a:xfrm>
        </p:spPr>
      </p:pic>
    </p:spTree>
    <p:extLst>
      <p:ext uri="{BB962C8B-B14F-4D97-AF65-F5344CB8AC3E}">
        <p14:creationId xmlns:p14="http://schemas.microsoft.com/office/powerpoint/2010/main" val="4951936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E7451A6-DA17-05A4-1FE5-31859314D005}"/>
              </a:ext>
            </a:extLst>
          </p:cNvPr>
          <p:cNvSpPr>
            <a:spLocks noGrp="1"/>
          </p:cNvSpPr>
          <p:nvPr>
            <p:ph type="title"/>
          </p:nvPr>
        </p:nvSpPr>
        <p:spPr>
          <a:xfrm>
            <a:off x="640080" y="325370"/>
            <a:ext cx="6894576" cy="1784538"/>
          </a:xfrm>
        </p:spPr>
        <p:txBody>
          <a:bodyPr anchor="b">
            <a:normAutofit/>
          </a:bodyPr>
          <a:lstStyle/>
          <a:p>
            <a:pPr>
              <a:lnSpc>
                <a:spcPct val="90000"/>
              </a:lnSpc>
            </a:pPr>
            <a:r>
              <a:rPr lang="en-IN" sz="5600" dirty="0"/>
              <a:t>Pre-processed Movie Dataset</a:t>
            </a:r>
          </a:p>
        </p:txBody>
      </p:sp>
      <p:sp>
        <p:nvSpPr>
          <p:cNvPr id="20" name="Rectangle 6">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5093" y="2395391"/>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rgbClr val="C38D4D"/>
          </a:solidFill>
          <a:ln w="38100" cap="rnd">
            <a:solidFill>
              <a:srgbClr val="C38D4D"/>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5BD9E33-BD10-7BF9-4F05-5B97AB097C50}"/>
              </a:ext>
            </a:extLst>
          </p:cNvPr>
          <p:cNvSpPr>
            <a:spLocks noGrp="1"/>
          </p:cNvSpPr>
          <p:nvPr>
            <p:ph idx="1"/>
          </p:nvPr>
        </p:nvSpPr>
        <p:spPr>
          <a:xfrm>
            <a:off x="640080" y="2708307"/>
            <a:ext cx="6894576" cy="3485260"/>
          </a:xfrm>
        </p:spPr>
        <p:txBody>
          <a:bodyPr>
            <a:normAutofit/>
          </a:bodyPr>
          <a:lstStyle/>
          <a:p>
            <a:pPr>
              <a:lnSpc>
                <a:spcPct val="100000"/>
              </a:lnSpc>
            </a:pPr>
            <a:r>
              <a:rPr lang="en-IN" b="1" dirty="0"/>
              <a:t>Datasets Used:</a:t>
            </a:r>
          </a:p>
          <a:p>
            <a:pPr lvl="1">
              <a:lnSpc>
                <a:spcPct val="100000"/>
              </a:lnSpc>
            </a:pPr>
            <a:r>
              <a:rPr lang="en-US" b="1" dirty="0"/>
              <a:t>movies_metadata.csv: The main Movies Metadata file. Contains information on 45,000 movies featured in the Full </a:t>
            </a:r>
            <a:r>
              <a:rPr lang="en-US" b="1" dirty="0" err="1"/>
              <a:t>MovieLens</a:t>
            </a:r>
            <a:r>
              <a:rPr lang="en-US" b="1" dirty="0"/>
              <a:t> dataset. Features include posters, backdrops, budget, revenue, release dates, languages, production countries and companies.</a:t>
            </a:r>
            <a:endParaRPr lang="en-IN" b="1" dirty="0"/>
          </a:p>
          <a:p>
            <a:pPr lvl="1">
              <a:lnSpc>
                <a:spcPct val="100000"/>
              </a:lnSpc>
            </a:pPr>
            <a:r>
              <a:rPr lang="en-US" b="1" dirty="0"/>
              <a:t>credits.csv: Consists of Cast and Crew Information for all our movies. Available in the form of a stringified JSON Object.</a:t>
            </a:r>
          </a:p>
          <a:p>
            <a:pPr lvl="1">
              <a:lnSpc>
                <a:spcPct val="100000"/>
              </a:lnSpc>
            </a:pPr>
            <a:r>
              <a:rPr lang="en-US" b="1" dirty="0"/>
              <a:t>Wikipedia: Used Wikipedia to get list of movies in 2018, 2019 and 2020</a:t>
            </a:r>
          </a:p>
          <a:p>
            <a:pPr lvl="1">
              <a:lnSpc>
                <a:spcPct val="100000"/>
              </a:lnSpc>
            </a:pPr>
            <a:endParaRPr lang="en-US" dirty="0"/>
          </a:p>
          <a:p>
            <a:pPr lvl="1">
              <a:lnSpc>
                <a:spcPct val="100000"/>
              </a:lnSpc>
            </a:pPr>
            <a:endParaRPr lang="en-IN" dirty="0"/>
          </a:p>
        </p:txBody>
      </p:sp>
      <p:pic>
        <p:nvPicPr>
          <p:cNvPr id="5" name="Picture 4" descr="Analogue board showing flight information">
            <a:extLst>
              <a:ext uri="{FF2B5EF4-FFF2-40B4-BE49-F238E27FC236}">
                <a16:creationId xmlns:a16="http://schemas.microsoft.com/office/drawing/2014/main" id="{58609C9F-8F55-246E-7284-1AC544E658BC}"/>
              </a:ext>
            </a:extLst>
          </p:cNvPr>
          <p:cNvPicPr>
            <a:picLocks noChangeAspect="1"/>
          </p:cNvPicPr>
          <p:nvPr/>
        </p:nvPicPr>
        <p:blipFill rotWithShape="1">
          <a:blip r:embed="rId2"/>
          <a:srcRect l="29419" r="31156" b="-1"/>
          <a:stretch/>
        </p:blipFill>
        <p:spPr>
          <a:xfrm>
            <a:off x="8141399" y="10"/>
            <a:ext cx="4050601" cy="6857990"/>
          </a:xfrm>
          <a:custGeom>
            <a:avLst/>
            <a:gdLst/>
            <a:ahLst/>
            <a:cxnLst/>
            <a:rect l="l" t="t" r="r" b="b"/>
            <a:pathLst>
              <a:path w="4050601" h="6858000">
                <a:moveTo>
                  <a:pt x="26697" y="0"/>
                </a:moveTo>
                <a:lnTo>
                  <a:pt x="4050601" y="0"/>
                </a:lnTo>
                <a:lnTo>
                  <a:pt x="4050601" y="6858000"/>
                </a:lnTo>
                <a:lnTo>
                  <a:pt x="28376" y="6858000"/>
                </a:lnTo>
                <a:lnTo>
                  <a:pt x="28782" y="6851321"/>
                </a:lnTo>
                <a:cubicBezTo>
                  <a:pt x="31911" y="6730915"/>
                  <a:pt x="35027" y="6610471"/>
                  <a:pt x="38157" y="6489990"/>
                </a:cubicBezTo>
                <a:cubicBezTo>
                  <a:pt x="38284" y="6484913"/>
                  <a:pt x="39171" y="6479963"/>
                  <a:pt x="39171" y="6474886"/>
                </a:cubicBezTo>
                <a:cubicBezTo>
                  <a:pt x="48166" y="6361042"/>
                  <a:pt x="53107" y="6247198"/>
                  <a:pt x="18899" y="6136019"/>
                </a:cubicBezTo>
                <a:cubicBezTo>
                  <a:pt x="15871" y="6125573"/>
                  <a:pt x="14262" y="6114773"/>
                  <a:pt x="14084" y="6103909"/>
                </a:cubicBezTo>
                <a:cubicBezTo>
                  <a:pt x="12413" y="6006983"/>
                  <a:pt x="16644" y="5910056"/>
                  <a:pt x="26754" y="5813650"/>
                </a:cubicBezTo>
                <a:cubicBezTo>
                  <a:pt x="31949" y="5754507"/>
                  <a:pt x="26754" y="5694475"/>
                  <a:pt x="43478" y="5635967"/>
                </a:cubicBezTo>
                <a:cubicBezTo>
                  <a:pt x="50864" y="5606890"/>
                  <a:pt x="55109" y="5577103"/>
                  <a:pt x="56147" y="5547125"/>
                </a:cubicBezTo>
                <a:cubicBezTo>
                  <a:pt x="59948" y="5474529"/>
                  <a:pt x="38537" y="5406248"/>
                  <a:pt x="18139" y="5337713"/>
                </a:cubicBezTo>
                <a:cubicBezTo>
                  <a:pt x="7370" y="5301414"/>
                  <a:pt x="-5426" y="5264355"/>
                  <a:pt x="2429" y="5226280"/>
                </a:cubicBezTo>
                <a:cubicBezTo>
                  <a:pt x="16707" y="5167720"/>
                  <a:pt x="24854" y="5107828"/>
                  <a:pt x="26754" y="5047581"/>
                </a:cubicBezTo>
                <a:cubicBezTo>
                  <a:pt x="26754" y="5004937"/>
                  <a:pt x="16365" y="4963181"/>
                  <a:pt x="20039" y="4920664"/>
                </a:cubicBezTo>
                <a:cubicBezTo>
                  <a:pt x="28211" y="4838181"/>
                  <a:pt x="30238" y="4755203"/>
                  <a:pt x="26121" y="4672415"/>
                </a:cubicBezTo>
                <a:cubicBezTo>
                  <a:pt x="26095" y="4639315"/>
                  <a:pt x="29846" y="4606317"/>
                  <a:pt x="37270" y="4574054"/>
                </a:cubicBezTo>
                <a:cubicBezTo>
                  <a:pt x="46506" y="4517120"/>
                  <a:pt x="48419" y="4459246"/>
                  <a:pt x="42971" y="4401829"/>
                </a:cubicBezTo>
                <a:cubicBezTo>
                  <a:pt x="37016" y="4335324"/>
                  <a:pt x="19279" y="4269835"/>
                  <a:pt x="14845" y="4203331"/>
                </a:cubicBezTo>
                <a:cubicBezTo>
                  <a:pt x="7876" y="4093167"/>
                  <a:pt x="17759" y="3983003"/>
                  <a:pt x="27514" y="3873347"/>
                </a:cubicBezTo>
                <a:cubicBezTo>
                  <a:pt x="35116" y="3803010"/>
                  <a:pt x="37143" y="3732178"/>
                  <a:pt x="33596" y="3661523"/>
                </a:cubicBezTo>
                <a:cubicBezTo>
                  <a:pt x="29161" y="3605426"/>
                  <a:pt x="22193" y="3549329"/>
                  <a:pt x="20926" y="3493232"/>
                </a:cubicBezTo>
                <a:cubicBezTo>
                  <a:pt x="18646" y="3392967"/>
                  <a:pt x="19532" y="3292703"/>
                  <a:pt x="25360" y="3192439"/>
                </a:cubicBezTo>
                <a:cubicBezTo>
                  <a:pt x="28274" y="3142180"/>
                  <a:pt x="32962" y="3092429"/>
                  <a:pt x="34989" y="3041789"/>
                </a:cubicBezTo>
                <a:cubicBezTo>
                  <a:pt x="37016" y="2991149"/>
                  <a:pt x="41071" y="2940002"/>
                  <a:pt x="29542" y="2890377"/>
                </a:cubicBezTo>
                <a:cubicBezTo>
                  <a:pt x="10030" y="2805978"/>
                  <a:pt x="24347" y="2721959"/>
                  <a:pt x="28528" y="2637813"/>
                </a:cubicBezTo>
                <a:cubicBezTo>
                  <a:pt x="31062" y="2585523"/>
                  <a:pt x="46266" y="2531964"/>
                  <a:pt x="32836" y="2481198"/>
                </a:cubicBezTo>
                <a:cubicBezTo>
                  <a:pt x="11677" y="2401621"/>
                  <a:pt x="25487" y="2323694"/>
                  <a:pt x="32836" y="2245386"/>
                </a:cubicBezTo>
                <a:cubicBezTo>
                  <a:pt x="41311" y="2171280"/>
                  <a:pt x="39816" y="2096361"/>
                  <a:pt x="28401" y="2022648"/>
                </a:cubicBezTo>
                <a:cubicBezTo>
                  <a:pt x="14084" y="1949518"/>
                  <a:pt x="14084" y="1874307"/>
                  <a:pt x="28401" y="1801178"/>
                </a:cubicBezTo>
                <a:cubicBezTo>
                  <a:pt x="40260" y="1740816"/>
                  <a:pt x="41628" y="1678868"/>
                  <a:pt x="32455" y="1618037"/>
                </a:cubicBezTo>
                <a:cubicBezTo>
                  <a:pt x="26247" y="1574505"/>
                  <a:pt x="15098" y="1531226"/>
                  <a:pt x="13578" y="1487694"/>
                </a:cubicBezTo>
                <a:cubicBezTo>
                  <a:pt x="10436" y="1396656"/>
                  <a:pt x="12298" y="1305517"/>
                  <a:pt x="19153" y="1214696"/>
                </a:cubicBezTo>
                <a:cubicBezTo>
                  <a:pt x="27134" y="1111259"/>
                  <a:pt x="42464" y="1008202"/>
                  <a:pt x="31822" y="904004"/>
                </a:cubicBezTo>
                <a:cubicBezTo>
                  <a:pt x="28148" y="868213"/>
                  <a:pt x="20673" y="832549"/>
                  <a:pt x="19913" y="796632"/>
                </a:cubicBezTo>
                <a:cubicBezTo>
                  <a:pt x="18266" y="729366"/>
                  <a:pt x="17505" y="662989"/>
                  <a:pt x="21306" y="593565"/>
                </a:cubicBezTo>
                <a:cubicBezTo>
                  <a:pt x="25107" y="524142"/>
                  <a:pt x="39550" y="453703"/>
                  <a:pt x="29795" y="385549"/>
                </a:cubicBezTo>
                <a:cubicBezTo>
                  <a:pt x="20039" y="317394"/>
                  <a:pt x="26374" y="250382"/>
                  <a:pt x="32709" y="183497"/>
                </a:cubicBezTo>
                <a:cubicBezTo>
                  <a:pt x="35750" y="151705"/>
                  <a:pt x="37809" y="120261"/>
                  <a:pt x="37254" y="88945"/>
                </a:cubicBezTo>
                <a:close/>
              </a:path>
            </a:pathLst>
          </a:custGeom>
        </p:spPr>
      </p:pic>
    </p:spTree>
    <p:extLst>
      <p:ext uri="{BB962C8B-B14F-4D97-AF65-F5344CB8AC3E}">
        <p14:creationId xmlns:p14="http://schemas.microsoft.com/office/powerpoint/2010/main" val="7500412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D956317-EB2A-9A61-BA52-6ADEB328895D}"/>
              </a:ext>
            </a:extLst>
          </p:cNvPr>
          <p:cNvSpPr>
            <a:spLocks noGrp="1"/>
          </p:cNvSpPr>
          <p:nvPr>
            <p:ph type="title"/>
          </p:nvPr>
        </p:nvSpPr>
        <p:spPr>
          <a:xfrm>
            <a:off x="5297762" y="329184"/>
            <a:ext cx="6251110" cy="1783080"/>
          </a:xfrm>
        </p:spPr>
        <p:txBody>
          <a:bodyPr anchor="b">
            <a:normAutofit/>
          </a:bodyPr>
          <a:lstStyle/>
          <a:p>
            <a:pPr>
              <a:lnSpc>
                <a:spcPct val="90000"/>
              </a:lnSpc>
            </a:pPr>
            <a:r>
              <a:rPr lang="en-IN" sz="6100"/>
              <a:t>Similarity Score</a:t>
            </a:r>
          </a:p>
        </p:txBody>
      </p:sp>
      <p:sp>
        <p:nvSpPr>
          <p:cNvPr id="35" name="Rectangle 6">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2862" y="2395728"/>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rgbClr val="C38D4D"/>
          </a:solidFill>
          <a:ln w="38100" cap="rnd">
            <a:solidFill>
              <a:srgbClr val="C38D4D"/>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74E8352-C5DB-F935-8D1D-EC199FA75129}"/>
              </a:ext>
            </a:extLst>
          </p:cNvPr>
          <p:cNvSpPr>
            <a:spLocks noGrp="1"/>
          </p:cNvSpPr>
          <p:nvPr>
            <p:ph idx="1"/>
          </p:nvPr>
        </p:nvSpPr>
        <p:spPr>
          <a:xfrm>
            <a:off x="5297762" y="2706624"/>
            <a:ext cx="6251110" cy="3483864"/>
          </a:xfrm>
        </p:spPr>
        <p:txBody>
          <a:bodyPr>
            <a:normAutofit/>
          </a:bodyPr>
          <a:lstStyle/>
          <a:p>
            <a:pPr>
              <a:lnSpc>
                <a:spcPct val="100000"/>
              </a:lnSpc>
            </a:pPr>
            <a:r>
              <a:rPr lang="en-US" sz="1800" b="1"/>
              <a:t>In this project, the "Similarity Score" refers to a quantitative measure of how alike two movies are regarding their content and characteristics. The similarity score is calculated using the concept of cosine similarity, a mathematical measure that evaluates the cosine of the angle between two vectors. In the context of a content-based movie recommender system, the vectors represent the features or attributes of the movies.</a:t>
            </a:r>
          </a:p>
          <a:p>
            <a:pPr marL="0" indent="0">
              <a:lnSpc>
                <a:spcPct val="100000"/>
              </a:lnSpc>
              <a:buNone/>
            </a:pPr>
            <a:r>
              <a:rPr lang="en-US" sz="1800" b="1"/>
              <a:t>Here's how the similarity score is computed in the project:</a:t>
            </a:r>
          </a:p>
          <a:p>
            <a:pPr marL="0" indent="0">
              <a:lnSpc>
                <a:spcPct val="100000"/>
              </a:lnSpc>
              <a:buNone/>
            </a:pPr>
            <a:r>
              <a:rPr lang="en-US" sz="1800" b="1"/>
              <a:t>1. Feature Extraction:</a:t>
            </a:r>
          </a:p>
          <a:p>
            <a:pPr marL="0" indent="0">
              <a:lnSpc>
                <a:spcPct val="100000"/>
              </a:lnSpc>
              <a:buNone/>
            </a:pPr>
            <a:r>
              <a:rPr lang="en-US" sz="1800" b="1"/>
              <a:t>  - Relevant movie features are extracted, including movie genres, cast, crew, and other textual information.</a:t>
            </a:r>
          </a:p>
          <a:p>
            <a:pPr marL="0" indent="0">
              <a:lnSpc>
                <a:spcPct val="100000"/>
              </a:lnSpc>
              <a:buNone/>
            </a:pPr>
            <a:r>
              <a:rPr lang="en-US" sz="1800" b="1"/>
              <a:t>2. Vector Representation:</a:t>
            </a:r>
          </a:p>
          <a:p>
            <a:pPr>
              <a:lnSpc>
                <a:spcPct val="100000"/>
              </a:lnSpc>
            </a:pPr>
            <a:r>
              <a:rPr lang="en-US" sz="1800" b="1"/>
              <a:t>   - Each movie is represented as a vector in a high-dimensional space, where each dimension corresponds to a specific feature.</a:t>
            </a:r>
          </a:p>
          <a:p>
            <a:pPr>
              <a:lnSpc>
                <a:spcPct val="100000"/>
              </a:lnSpc>
            </a:pPr>
            <a:endParaRPr lang="en-US" sz="1800"/>
          </a:p>
        </p:txBody>
      </p:sp>
      <p:pic>
        <p:nvPicPr>
          <p:cNvPr id="5" name="Picture 4" descr="Complex maths formulae on a blackboard">
            <a:extLst>
              <a:ext uri="{FF2B5EF4-FFF2-40B4-BE49-F238E27FC236}">
                <a16:creationId xmlns:a16="http://schemas.microsoft.com/office/drawing/2014/main" id="{3AC4DF97-377E-A4B2-6E81-826EED488818}"/>
              </a:ext>
            </a:extLst>
          </p:cNvPr>
          <p:cNvPicPr>
            <a:picLocks noChangeAspect="1"/>
          </p:cNvPicPr>
          <p:nvPr/>
        </p:nvPicPr>
        <p:blipFill rotWithShape="1">
          <a:blip r:embed="rId2"/>
          <a:srcRect l="25213" r="25212" b="-1"/>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Tree>
    <p:extLst>
      <p:ext uri="{BB962C8B-B14F-4D97-AF65-F5344CB8AC3E}">
        <p14:creationId xmlns:p14="http://schemas.microsoft.com/office/powerpoint/2010/main" val="14896010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007966F-FDF3-850A-0880-D20745D367CA}"/>
              </a:ext>
            </a:extLst>
          </p:cNvPr>
          <p:cNvSpPr txBox="1"/>
          <p:nvPr/>
        </p:nvSpPr>
        <p:spPr>
          <a:xfrm>
            <a:off x="714375" y="335846"/>
            <a:ext cx="9124950" cy="6278642"/>
          </a:xfrm>
          <a:prstGeom prst="rect">
            <a:avLst/>
          </a:prstGeom>
          <a:noFill/>
        </p:spPr>
        <p:txBody>
          <a:bodyPr wrap="square">
            <a:spAutoFit/>
          </a:bodyPr>
          <a:lstStyle/>
          <a:p>
            <a:r>
              <a:rPr lang="en-US" sz="2400" b="1" dirty="0">
                <a:solidFill>
                  <a:schemeClr val="bg1"/>
                </a:solidFill>
              </a:rPr>
              <a:t>3. Cosine Similarity Calculation:</a:t>
            </a:r>
          </a:p>
          <a:p>
            <a:r>
              <a:rPr lang="en-US" sz="2400" b="1" dirty="0">
                <a:solidFill>
                  <a:schemeClr val="bg1"/>
                </a:solidFill>
              </a:rPr>
              <a:t>   - The cosine similarity between two movie vectors is calculated using the formula:</a:t>
            </a:r>
          </a:p>
          <a:p>
            <a:r>
              <a:rPr lang="en-US" sz="2400" b="1" dirty="0">
                <a:solidFill>
                  <a:schemeClr val="bg1"/>
                </a:solidFill>
              </a:rPr>
              <a:t>                      similarity = (A . B) / (||A|| * ||B||)</a:t>
            </a:r>
          </a:p>
          <a:p>
            <a:r>
              <a:rPr lang="en-US" sz="2400" b="1" dirty="0">
                <a:solidFill>
                  <a:schemeClr val="bg1"/>
                </a:solidFill>
              </a:rPr>
              <a:t>     where `A` and `B` are the vectors representing two different movies.</a:t>
            </a:r>
          </a:p>
          <a:p>
            <a:endParaRPr lang="en-US" sz="2400" b="1" dirty="0">
              <a:solidFill>
                <a:schemeClr val="bg1"/>
              </a:solidFill>
            </a:endParaRPr>
          </a:p>
          <a:p>
            <a:r>
              <a:rPr lang="en-US" sz="2400" b="1" dirty="0">
                <a:solidFill>
                  <a:schemeClr val="bg1"/>
                </a:solidFill>
              </a:rPr>
              <a:t>4. Recommendation Process:</a:t>
            </a:r>
          </a:p>
          <a:p>
            <a:r>
              <a:rPr lang="en-US" sz="2400" b="1" dirty="0">
                <a:solidFill>
                  <a:schemeClr val="bg1"/>
                </a:solidFill>
              </a:rPr>
              <a:t>   - When a user provides the title of a movie they like, the system calculates the similarity score between this movie and all other movies in the database.</a:t>
            </a:r>
          </a:p>
          <a:p>
            <a:endParaRPr lang="en-US" sz="2400" b="1" dirty="0">
              <a:solidFill>
                <a:schemeClr val="bg1"/>
              </a:solidFill>
            </a:endParaRPr>
          </a:p>
          <a:p>
            <a:r>
              <a:rPr lang="en-US" sz="2400" b="1" dirty="0">
                <a:solidFill>
                  <a:schemeClr val="bg1"/>
                </a:solidFill>
              </a:rPr>
              <a:t>5. Top Similar Movies:</a:t>
            </a:r>
          </a:p>
          <a:p>
            <a:r>
              <a:rPr lang="en-US" sz="2400" b="1" dirty="0">
                <a:solidFill>
                  <a:schemeClr val="bg1"/>
                </a:solidFill>
              </a:rPr>
              <a:t>   - Movies with the highest cosine similarity scores to the user's selected movie are considered most similar. The system then recommends the top N movies based on these scores.</a:t>
            </a:r>
          </a:p>
          <a:p>
            <a:endParaRPr lang="en-US" sz="2400" b="1" dirty="0">
              <a:solidFill>
                <a:schemeClr val="bg1"/>
              </a:solidFill>
            </a:endParaRPr>
          </a:p>
          <a:p>
            <a:r>
              <a:rPr lang="en-US" sz="2400" b="1" dirty="0">
                <a:solidFill>
                  <a:schemeClr val="bg1"/>
                </a:solidFill>
              </a:rPr>
              <a:t>6. Personalization:</a:t>
            </a:r>
          </a:p>
          <a:p>
            <a:r>
              <a:rPr lang="en-US" sz="2400" b="1" dirty="0">
                <a:solidFill>
                  <a:schemeClr val="bg1"/>
                </a:solidFill>
              </a:rPr>
              <a:t>   - The similarity score contributes to personalized recommendations. If a user likes a specific movie, the system suggests other movies that have similar content, catering to the user's preferences.</a:t>
            </a:r>
          </a:p>
          <a:p>
            <a:endParaRPr lang="en-US" dirty="0">
              <a:solidFill>
                <a:schemeClr val="bg1"/>
              </a:solidFill>
            </a:endParaRPr>
          </a:p>
        </p:txBody>
      </p:sp>
    </p:spTree>
    <p:extLst>
      <p:ext uri="{BB962C8B-B14F-4D97-AF65-F5344CB8AC3E}">
        <p14:creationId xmlns:p14="http://schemas.microsoft.com/office/powerpoint/2010/main" val="12962362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23616B-4F7E-82F1-84F7-4578A929C684}"/>
              </a:ext>
            </a:extLst>
          </p:cNvPr>
          <p:cNvSpPr>
            <a:spLocks noGrp="1"/>
          </p:cNvSpPr>
          <p:nvPr>
            <p:ph type="title"/>
          </p:nvPr>
        </p:nvSpPr>
        <p:spPr/>
        <p:txBody>
          <a:bodyPr/>
          <a:lstStyle/>
          <a:p>
            <a:r>
              <a:rPr lang="en-IN" dirty="0"/>
              <a:t>Scrapping Reviews</a:t>
            </a:r>
          </a:p>
        </p:txBody>
      </p:sp>
      <p:graphicFrame>
        <p:nvGraphicFramePr>
          <p:cNvPr id="5" name="Content Placeholder 2">
            <a:extLst>
              <a:ext uri="{FF2B5EF4-FFF2-40B4-BE49-F238E27FC236}">
                <a16:creationId xmlns:a16="http://schemas.microsoft.com/office/drawing/2014/main" id="{5C2C9886-E080-1B4E-0F01-7417972153D9}"/>
              </a:ext>
            </a:extLst>
          </p:cNvPr>
          <p:cNvGraphicFramePr>
            <a:graphicFrameLocks noGrp="1"/>
          </p:cNvGraphicFramePr>
          <p:nvPr>
            <p:ph idx="1"/>
            <p:extLst>
              <p:ext uri="{D42A27DB-BD31-4B8C-83A1-F6EECF244321}">
                <p14:modId xmlns:p14="http://schemas.microsoft.com/office/powerpoint/2010/main" val="3445990973"/>
              </p:ext>
            </p:extLst>
          </p:nvPr>
        </p:nvGraphicFramePr>
        <p:xfrm>
          <a:off x="838200" y="1929384"/>
          <a:ext cx="10515600" cy="42519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348558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F82042D-F3E8-F9DA-329F-916354DFB856}"/>
              </a:ext>
            </a:extLst>
          </p:cNvPr>
          <p:cNvSpPr>
            <a:spLocks noGrp="1"/>
          </p:cNvSpPr>
          <p:nvPr>
            <p:ph type="title"/>
          </p:nvPr>
        </p:nvSpPr>
        <p:spPr>
          <a:xfrm>
            <a:off x="640080" y="325370"/>
            <a:ext cx="6894576" cy="1784538"/>
          </a:xfrm>
        </p:spPr>
        <p:txBody>
          <a:bodyPr anchor="b">
            <a:normAutofit/>
          </a:bodyPr>
          <a:lstStyle/>
          <a:p>
            <a:pPr>
              <a:lnSpc>
                <a:spcPct val="90000"/>
              </a:lnSpc>
            </a:pPr>
            <a:r>
              <a:rPr lang="en-IN" sz="5600"/>
              <a:t>Sentiment Analysis Model</a:t>
            </a:r>
          </a:p>
        </p:txBody>
      </p:sp>
      <p:sp>
        <p:nvSpPr>
          <p:cNvPr id="11" name="Rectangle 6">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5093" y="2395391"/>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rgbClr val="C38D4D"/>
          </a:solidFill>
          <a:ln w="38100" cap="rnd">
            <a:solidFill>
              <a:srgbClr val="C38D4D"/>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0630C13-CD21-11F0-5721-63B36D510F24}"/>
              </a:ext>
            </a:extLst>
          </p:cNvPr>
          <p:cNvSpPr>
            <a:spLocks noGrp="1"/>
          </p:cNvSpPr>
          <p:nvPr>
            <p:ph idx="1"/>
          </p:nvPr>
        </p:nvSpPr>
        <p:spPr>
          <a:xfrm>
            <a:off x="640080" y="2708307"/>
            <a:ext cx="6894576" cy="3485260"/>
          </a:xfrm>
        </p:spPr>
        <p:txBody>
          <a:bodyPr>
            <a:normAutofit/>
          </a:bodyPr>
          <a:lstStyle/>
          <a:p>
            <a:pPr marL="0" indent="0">
              <a:buNone/>
            </a:pPr>
            <a:r>
              <a:rPr lang="en-US" b="1" dirty="0"/>
              <a:t>Our Movie Recommendation Web App enhances user experience by including sentiment analysis using the Naive Bayes algorithm.</a:t>
            </a:r>
          </a:p>
          <a:p>
            <a:pPr marL="0" indent="0">
              <a:buNone/>
            </a:pPr>
            <a:r>
              <a:rPr lang="en-US" b="1" dirty="0"/>
              <a:t>Why Naive Bayes?</a:t>
            </a:r>
          </a:p>
          <a:p>
            <a:pPr marL="0" indent="0">
              <a:buNone/>
            </a:pPr>
            <a:r>
              <a:rPr lang="en-US" b="1" dirty="0"/>
              <a:t>     - Efficient and easy to implement.</a:t>
            </a:r>
          </a:p>
          <a:p>
            <a:pPr marL="0" indent="0">
              <a:buNone/>
            </a:pPr>
            <a:r>
              <a:rPr lang="en-US" b="1" dirty="0"/>
              <a:t>     - Well-suited for text classification tasks.</a:t>
            </a:r>
          </a:p>
          <a:p>
            <a:pPr marL="0" indent="0">
              <a:buNone/>
            </a:pPr>
            <a:r>
              <a:rPr lang="en-US" b="1" dirty="0"/>
              <a:t>     - Performs well with limited training data.</a:t>
            </a:r>
          </a:p>
          <a:p>
            <a:endParaRPr lang="en-IN" dirty="0"/>
          </a:p>
        </p:txBody>
      </p:sp>
      <p:pic>
        <p:nvPicPr>
          <p:cNvPr id="5" name="Picture 4" descr="Drawings on colourful paper">
            <a:extLst>
              <a:ext uri="{FF2B5EF4-FFF2-40B4-BE49-F238E27FC236}">
                <a16:creationId xmlns:a16="http://schemas.microsoft.com/office/drawing/2014/main" id="{FA3626C8-9A7F-935F-4F67-D8348DC4F817}"/>
              </a:ext>
            </a:extLst>
          </p:cNvPr>
          <p:cNvPicPr>
            <a:picLocks noChangeAspect="1"/>
          </p:cNvPicPr>
          <p:nvPr/>
        </p:nvPicPr>
        <p:blipFill rotWithShape="1">
          <a:blip r:embed="rId2"/>
          <a:srcRect l="20159" r="40415" b="-1"/>
          <a:stretch/>
        </p:blipFill>
        <p:spPr>
          <a:xfrm>
            <a:off x="8141399" y="10"/>
            <a:ext cx="4050601" cy="6857990"/>
          </a:xfrm>
          <a:custGeom>
            <a:avLst/>
            <a:gdLst/>
            <a:ahLst/>
            <a:cxnLst/>
            <a:rect l="l" t="t" r="r" b="b"/>
            <a:pathLst>
              <a:path w="4050601" h="6858000">
                <a:moveTo>
                  <a:pt x="26697" y="0"/>
                </a:moveTo>
                <a:lnTo>
                  <a:pt x="4050601" y="0"/>
                </a:lnTo>
                <a:lnTo>
                  <a:pt x="4050601" y="6858000"/>
                </a:lnTo>
                <a:lnTo>
                  <a:pt x="28376" y="6858000"/>
                </a:lnTo>
                <a:lnTo>
                  <a:pt x="28782" y="6851321"/>
                </a:lnTo>
                <a:cubicBezTo>
                  <a:pt x="31911" y="6730915"/>
                  <a:pt x="35027" y="6610471"/>
                  <a:pt x="38157" y="6489990"/>
                </a:cubicBezTo>
                <a:cubicBezTo>
                  <a:pt x="38284" y="6484913"/>
                  <a:pt x="39171" y="6479963"/>
                  <a:pt x="39171" y="6474886"/>
                </a:cubicBezTo>
                <a:cubicBezTo>
                  <a:pt x="48166" y="6361042"/>
                  <a:pt x="53107" y="6247198"/>
                  <a:pt x="18899" y="6136019"/>
                </a:cubicBezTo>
                <a:cubicBezTo>
                  <a:pt x="15871" y="6125573"/>
                  <a:pt x="14262" y="6114773"/>
                  <a:pt x="14084" y="6103909"/>
                </a:cubicBezTo>
                <a:cubicBezTo>
                  <a:pt x="12413" y="6006983"/>
                  <a:pt x="16644" y="5910056"/>
                  <a:pt x="26754" y="5813650"/>
                </a:cubicBezTo>
                <a:cubicBezTo>
                  <a:pt x="31949" y="5754507"/>
                  <a:pt x="26754" y="5694475"/>
                  <a:pt x="43478" y="5635967"/>
                </a:cubicBezTo>
                <a:cubicBezTo>
                  <a:pt x="50864" y="5606890"/>
                  <a:pt x="55109" y="5577103"/>
                  <a:pt x="56147" y="5547125"/>
                </a:cubicBezTo>
                <a:cubicBezTo>
                  <a:pt x="59948" y="5474529"/>
                  <a:pt x="38537" y="5406248"/>
                  <a:pt x="18139" y="5337713"/>
                </a:cubicBezTo>
                <a:cubicBezTo>
                  <a:pt x="7370" y="5301414"/>
                  <a:pt x="-5426" y="5264355"/>
                  <a:pt x="2429" y="5226280"/>
                </a:cubicBezTo>
                <a:cubicBezTo>
                  <a:pt x="16707" y="5167720"/>
                  <a:pt x="24854" y="5107828"/>
                  <a:pt x="26754" y="5047581"/>
                </a:cubicBezTo>
                <a:cubicBezTo>
                  <a:pt x="26754" y="5004937"/>
                  <a:pt x="16365" y="4963181"/>
                  <a:pt x="20039" y="4920664"/>
                </a:cubicBezTo>
                <a:cubicBezTo>
                  <a:pt x="28211" y="4838181"/>
                  <a:pt x="30238" y="4755203"/>
                  <a:pt x="26121" y="4672415"/>
                </a:cubicBezTo>
                <a:cubicBezTo>
                  <a:pt x="26095" y="4639315"/>
                  <a:pt x="29846" y="4606317"/>
                  <a:pt x="37270" y="4574054"/>
                </a:cubicBezTo>
                <a:cubicBezTo>
                  <a:pt x="46506" y="4517120"/>
                  <a:pt x="48419" y="4459246"/>
                  <a:pt x="42971" y="4401829"/>
                </a:cubicBezTo>
                <a:cubicBezTo>
                  <a:pt x="37016" y="4335324"/>
                  <a:pt x="19279" y="4269835"/>
                  <a:pt x="14845" y="4203331"/>
                </a:cubicBezTo>
                <a:cubicBezTo>
                  <a:pt x="7876" y="4093167"/>
                  <a:pt x="17759" y="3983003"/>
                  <a:pt x="27514" y="3873347"/>
                </a:cubicBezTo>
                <a:cubicBezTo>
                  <a:pt x="35116" y="3803010"/>
                  <a:pt x="37143" y="3732178"/>
                  <a:pt x="33596" y="3661523"/>
                </a:cubicBezTo>
                <a:cubicBezTo>
                  <a:pt x="29161" y="3605426"/>
                  <a:pt x="22193" y="3549329"/>
                  <a:pt x="20926" y="3493232"/>
                </a:cubicBezTo>
                <a:cubicBezTo>
                  <a:pt x="18646" y="3392967"/>
                  <a:pt x="19532" y="3292703"/>
                  <a:pt x="25360" y="3192439"/>
                </a:cubicBezTo>
                <a:cubicBezTo>
                  <a:pt x="28274" y="3142180"/>
                  <a:pt x="32962" y="3092429"/>
                  <a:pt x="34989" y="3041789"/>
                </a:cubicBezTo>
                <a:cubicBezTo>
                  <a:pt x="37016" y="2991149"/>
                  <a:pt x="41071" y="2940002"/>
                  <a:pt x="29542" y="2890377"/>
                </a:cubicBezTo>
                <a:cubicBezTo>
                  <a:pt x="10030" y="2805978"/>
                  <a:pt x="24347" y="2721959"/>
                  <a:pt x="28528" y="2637813"/>
                </a:cubicBezTo>
                <a:cubicBezTo>
                  <a:pt x="31062" y="2585523"/>
                  <a:pt x="46266" y="2531964"/>
                  <a:pt x="32836" y="2481198"/>
                </a:cubicBezTo>
                <a:cubicBezTo>
                  <a:pt x="11677" y="2401621"/>
                  <a:pt x="25487" y="2323694"/>
                  <a:pt x="32836" y="2245386"/>
                </a:cubicBezTo>
                <a:cubicBezTo>
                  <a:pt x="41311" y="2171280"/>
                  <a:pt x="39816" y="2096361"/>
                  <a:pt x="28401" y="2022648"/>
                </a:cubicBezTo>
                <a:cubicBezTo>
                  <a:pt x="14084" y="1949518"/>
                  <a:pt x="14084" y="1874307"/>
                  <a:pt x="28401" y="1801178"/>
                </a:cubicBezTo>
                <a:cubicBezTo>
                  <a:pt x="40260" y="1740816"/>
                  <a:pt x="41628" y="1678868"/>
                  <a:pt x="32455" y="1618037"/>
                </a:cubicBezTo>
                <a:cubicBezTo>
                  <a:pt x="26247" y="1574505"/>
                  <a:pt x="15098" y="1531226"/>
                  <a:pt x="13578" y="1487694"/>
                </a:cubicBezTo>
                <a:cubicBezTo>
                  <a:pt x="10436" y="1396656"/>
                  <a:pt x="12298" y="1305517"/>
                  <a:pt x="19153" y="1214696"/>
                </a:cubicBezTo>
                <a:cubicBezTo>
                  <a:pt x="27134" y="1111259"/>
                  <a:pt x="42464" y="1008202"/>
                  <a:pt x="31822" y="904004"/>
                </a:cubicBezTo>
                <a:cubicBezTo>
                  <a:pt x="28148" y="868213"/>
                  <a:pt x="20673" y="832549"/>
                  <a:pt x="19913" y="796632"/>
                </a:cubicBezTo>
                <a:cubicBezTo>
                  <a:pt x="18266" y="729366"/>
                  <a:pt x="17505" y="662989"/>
                  <a:pt x="21306" y="593565"/>
                </a:cubicBezTo>
                <a:cubicBezTo>
                  <a:pt x="25107" y="524142"/>
                  <a:pt x="39550" y="453703"/>
                  <a:pt x="29795" y="385549"/>
                </a:cubicBezTo>
                <a:cubicBezTo>
                  <a:pt x="20039" y="317394"/>
                  <a:pt x="26374" y="250382"/>
                  <a:pt x="32709" y="183497"/>
                </a:cubicBezTo>
                <a:cubicBezTo>
                  <a:pt x="35750" y="151705"/>
                  <a:pt x="37809" y="120261"/>
                  <a:pt x="37254" y="88945"/>
                </a:cubicBezTo>
                <a:close/>
              </a:path>
            </a:pathLst>
          </a:custGeom>
        </p:spPr>
      </p:pic>
    </p:spTree>
    <p:extLst>
      <p:ext uri="{BB962C8B-B14F-4D97-AF65-F5344CB8AC3E}">
        <p14:creationId xmlns:p14="http://schemas.microsoft.com/office/powerpoint/2010/main" val="30685463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47B6BBF-09F2-4A29-AE4E-3771E29248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4BA7EA5-BB8B-E4FA-D318-419D9801CA90}"/>
              </a:ext>
            </a:extLst>
          </p:cNvPr>
          <p:cNvSpPr>
            <a:spLocks noGrp="1"/>
          </p:cNvSpPr>
          <p:nvPr>
            <p:ph type="title"/>
          </p:nvPr>
        </p:nvSpPr>
        <p:spPr>
          <a:xfrm>
            <a:off x="635000" y="634029"/>
            <a:ext cx="10921640" cy="1314698"/>
          </a:xfrm>
        </p:spPr>
        <p:txBody>
          <a:bodyPr anchor="ctr">
            <a:normAutofit/>
          </a:bodyPr>
          <a:lstStyle/>
          <a:p>
            <a:pPr algn="ctr"/>
            <a:r>
              <a:rPr lang="en-IN" sz="7200"/>
              <a:t>How It Works!?</a:t>
            </a:r>
          </a:p>
        </p:txBody>
      </p:sp>
      <p:sp>
        <p:nvSpPr>
          <p:cNvPr id="11" name="Rectangle 22">
            <a:extLst>
              <a:ext uri="{FF2B5EF4-FFF2-40B4-BE49-F238E27FC236}">
                <a16:creationId xmlns:a16="http://schemas.microsoft.com/office/drawing/2014/main" id="{535742DD-1B16-4E9D-B715-0D74B4574A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648305" y="2241737"/>
            <a:ext cx="10900219" cy="18288"/>
          </a:xfrm>
          <a:custGeom>
            <a:avLst/>
            <a:gdLst>
              <a:gd name="connsiteX0" fmla="*/ 0 w 10900219"/>
              <a:gd name="connsiteY0" fmla="*/ 0 h 18288"/>
              <a:gd name="connsiteX1" fmla="*/ 463259 w 10900219"/>
              <a:gd name="connsiteY1" fmla="*/ 0 h 18288"/>
              <a:gd name="connsiteX2" fmla="*/ 1144523 w 10900219"/>
              <a:gd name="connsiteY2" fmla="*/ 0 h 18288"/>
              <a:gd name="connsiteX3" fmla="*/ 1934789 w 10900219"/>
              <a:gd name="connsiteY3" fmla="*/ 0 h 18288"/>
              <a:gd name="connsiteX4" fmla="*/ 2289046 w 10900219"/>
              <a:gd name="connsiteY4" fmla="*/ 0 h 18288"/>
              <a:gd name="connsiteX5" fmla="*/ 2643303 w 10900219"/>
              <a:gd name="connsiteY5" fmla="*/ 0 h 18288"/>
              <a:gd name="connsiteX6" fmla="*/ 3542571 w 10900219"/>
              <a:gd name="connsiteY6" fmla="*/ 0 h 18288"/>
              <a:gd name="connsiteX7" fmla="*/ 4223835 w 10900219"/>
              <a:gd name="connsiteY7" fmla="*/ 0 h 18288"/>
              <a:gd name="connsiteX8" fmla="*/ 4578092 w 10900219"/>
              <a:gd name="connsiteY8" fmla="*/ 0 h 18288"/>
              <a:gd name="connsiteX9" fmla="*/ 5259356 w 10900219"/>
              <a:gd name="connsiteY9" fmla="*/ 0 h 18288"/>
              <a:gd name="connsiteX10" fmla="*/ 6158624 w 10900219"/>
              <a:gd name="connsiteY10" fmla="*/ 0 h 18288"/>
              <a:gd name="connsiteX11" fmla="*/ 6730885 w 10900219"/>
              <a:gd name="connsiteY11" fmla="*/ 0 h 18288"/>
              <a:gd name="connsiteX12" fmla="*/ 7303147 w 10900219"/>
              <a:gd name="connsiteY12" fmla="*/ 0 h 18288"/>
              <a:gd name="connsiteX13" fmla="*/ 7984410 w 10900219"/>
              <a:gd name="connsiteY13" fmla="*/ 0 h 18288"/>
              <a:gd name="connsiteX14" fmla="*/ 8774676 w 10900219"/>
              <a:gd name="connsiteY14" fmla="*/ 0 h 18288"/>
              <a:gd name="connsiteX15" fmla="*/ 9564942 w 10900219"/>
              <a:gd name="connsiteY15" fmla="*/ 0 h 18288"/>
              <a:gd name="connsiteX16" fmla="*/ 10900219 w 10900219"/>
              <a:gd name="connsiteY16" fmla="*/ 0 h 18288"/>
              <a:gd name="connsiteX17" fmla="*/ 10900219 w 10900219"/>
              <a:gd name="connsiteY17" fmla="*/ 18288 h 18288"/>
              <a:gd name="connsiteX18" fmla="*/ 10436960 w 10900219"/>
              <a:gd name="connsiteY18" fmla="*/ 18288 h 18288"/>
              <a:gd name="connsiteX19" fmla="*/ 9537692 w 10900219"/>
              <a:gd name="connsiteY19" fmla="*/ 18288 h 18288"/>
              <a:gd name="connsiteX20" fmla="*/ 8856428 w 10900219"/>
              <a:gd name="connsiteY20" fmla="*/ 18288 h 18288"/>
              <a:gd name="connsiteX21" fmla="*/ 8502171 w 10900219"/>
              <a:gd name="connsiteY21" fmla="*/ 18288 h 18288"/>
              <a:gd name="connsiteX22" fmla="*/ 7820907 w 10900219"/>
              <a:gd name="connsiteY22" fmla="*/ 18288 h 18288"/>
              <a:gd name="connsiteX23" fmla="*/ 7248646 w 10900219"/>
              <a:gd name="connsiteY23" fmla="*/ 18288 h 18288"/>
              <a:gd name="connsiteX24" fmla="*/ 6676384 w 10900219"/>
              <a:gd name="connsiteY24" fmla="*/ 18288 h 18288"/>
              <a:gd name="connsiteX25" fmla="*/ 6104123 w 10900219"/>
              <a:gd name="connsiteY25" fmla="*/ 18288 h 18288"/>
              <a:gd name="connsiteX26" fmla="*/ 5531861 w 10900219"/>
              <a:gd name="connsiteY26" fmla="*/ 18288 h 18288"/>
              <a:gd name="connsiteX27" fmla="*/ 4741595 w 10900219"/>
              <a:gd name="connsiteY27" fmla="*/ 18288 h 18288"/>
              <a:gd name="connsiteX28" fmla="*/ 4060332 w 10900219"/>
              <a:gd name="connsiteY28" fmla="*/ 18288 h 18288"/>
              <a:gd name="connsiteX29" fmla="*/ 3706074 w 10900219"/>
              <a:gd name="connsiteY29" fmla="*/ 18288 h 18288"/>
              <a:gd name="connsiteX30" fmla="*/ 3133813 w 10900219"/>
              <a:gd name="connsiteY30" fmla="*/ 18288 h 18288"/>
              <a:gd name="connsiteX31" fmla="*/ 2343547 w 10900219"/>
              <a:gd name="connsiteY31" fmla="*/ 18288 h 18288"/>
              <a:gd name="connsiteX32" fmla="*/ 1880288 w 10900219"/>
              <a:gd name="connsiteY32" fmla="*/ 18288 h 18288"/>
              <a:gd name="connsiteX33" fmla="*/ 981020 w 10900219"/>
              <a:gd name="connsiteY33" fmla="*/ 18288 h 18288"/>
              <a:gd name="connsiteX34" fmla="*/ 0 w 10900219"/>
              <a:gd name="connsiteY34" fmla="*/ 18288 h 18288"/>
              <a:gd name="connsiteX35" fmla="*/ 0 w 10900219"/>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900219" h="18288" fill="none" extrusionOk="0">
                <a:moveTo>
                  <a:pt x="0" y="0"/>
                </a:moveTo>
                <a:cubicBezTo>
                  <a:pt x="118469" y="-6619"/>
                  <a:pt x="329397" y="-5525"/>
                  <a:pt x="463259" y="0"/>
                </a:cubicBezTo>
                <a:cubicBezTo>
                  <a:pt x="597121" y="5525"/>
                  <a:pt x="866598" y="4881"/>
                  <a:pt x="1144523" y="0"/>
                </a:cubicBezTo>
                <a:cubicBezTo>
                  <a:pt x="1422448" y="-4881"/>
                  <a:pt x="1761178" y="17159"/>
                  <a:pt x="1934789" y="0"/>
                </a:cubicBezTo>
                <a:cubicBezTo>
                  <a:pt x="2108400" y="-17159"/>
                  <a:pt x="2119134" y="-4032"/>
                  <a:pt x="2289046" y="0"/>
                </a:cubicBezTo>
                <a:cubicBezTo>
                  <a:pt x="2458958" y="4032"/>
                  <a:pt x="2472610" y="15385"/>
                  <a:pt x="2643303" y="0"/>
                </a:cubicBezTo>
                <a:cubicBezTo>
                  <a:pt x="2813996" y="-15385"/>
                  <a:pt x="3334189" y="-21234"/>
                  <a:pt x="3542571" y="0"/>
                </a:cubicBezTo>
                <a:cubicBezTo>
                  <a:pt x="3750953" y="21234"/>
                  <a:pt x="3991639" y="13212"/>
                  <a:pt x="4223835" y="0"/>
                </a:cubicBezTo>
                <a:cubicBezTo>
                  <a:pt x="4456031" y="-13212"/>
                  <a:pt x="4466914" y="13318"/>
                  <a:pt x="4578092" y="0"/>
                </a:cubicBezTo>
                <a:cubicBezTo>
                  <a:pt x="4689270" y="-13318"/>
                  <a:pt x="5120635" y="31363"/>
                  <a:pt x="5259356" y="0"/>
                </a:cubicBezTo>
                <a:cubicBezTo>
                  <a:pt x="5398077" y="-31363"/>
                  <a:pt x="5954119" y="-7091"/>
                  <a:pt x="6158624" y="0"/>
                </a:cubicBezTo>
                <a:cubicBezTo>
                  <a:pt x="6363129" y="7091"/>
                  <a:pt x="6535071" y="-8480"/>
                  <a:pt x="6730885" y="0"/>
                </a:cubicBezTo>
                <a:cubicBezTo>
                  <a:pt x="6926699" y="8480"/>
                  <a:pt x="7091018" y="19194"/>
                  <a:pt x="7303147" y="0"/>
                </a:cubicBezTo>
                <a:cubicBezTo>
                  <a:pt x="7515276" y="-19194"/>
                  <a:pt x="7840361" y="30755"/>
                  <a:pt x="7984410" y="0"/>
                </a:cubicBezTo>
                <a:cubicBezTo>
                  <a:pt x="8128459" y="-30755"/>
                  <a:pt x="8498590" y="39460"/>
                  <a:pt x="8774676" y="0"/>
                </a:cubicBezTo>
                <a:cubicBezTo>
                  <a:pt x="9050762" y="-39460"/>
                  <a:pt x="9204381" y="36508"/>
                  <a:pt x="9564942" y="0"/>
                </a:cubicBezTo>
                <a:cubicBezTo>
                  <a:pt x="9925503" y="-36508"/>
                  <a:pt x="10235542" y="59225"/>
                  <a:pt x="10900219" y="0"/>
                </a:cubicBezTo>
                <a:cubicBezTo>
                  <a:pt x="10900865" y="4451"/>
                  <a:pt x="10900709" y="9226"/>
                  <a:pt x="10900219" y="18288"/>
                </a:cubicBezTo>
                <a:cubicBezTo>
                  <a:pt x="10675942" y="21751"/>
                  <a:pt x="10609372" y="26977"/>
                  <a:pt x="10436960" y="18288"/>
                </a:cubicBezTo>
                <a:cubicBezTo>
                  <a:pt x="10264548" y="9599"/>
                  <a:pt x="9961150" y="-11074"/>
                  <a:pt x="9537692" y="18288"/>
                </a:cubicBezTo>
                <a:cubicBezTo>
                  <a:pt x="9114234" y="47650"/>
                  <a:pt x="9087386" y="35169"/>
                  <a:pt x="8856428" y="18288"/>
                </a:cubicBezTo>
                <a:cubicBezTo>
                  <a:pt x="8625470" y="1407"/>
                  <a:pt x="8634361" y="13786"/>
                  <a:pt x="8502171" y="18288"/>
                </a:cubicBezTo>
                <a:cubicBezTo>
                  <a:pt x="8369981" y="22790"/>
                  <a:pt x="8132296" y="22561"/>
                  <a:pt x="7820907" y="18288"/>
                </a:cubicBezTo>
                <a:cubicBezTo>
                  <a:pt x="7509518" y="14015"/>
                  <a:pt x="7432447" y="29431"/>
                  <a:pt x="7248646" y="18288"/>
                </a:cubicBezTo>
                <a:cubicBezTo>
                  <a:pt x="7064845" y="7145"/>
                  <a:pt x="6954380" y="2746"/>
                  <a:pt x="6676384" y="18288"/>
                </a:cubicBezTo>
                <a:cubicBezTo>
                  <a:pt x="6398388" y="33830"/>
                  <a:pt x="6292480" y="-4579"/>
                  <a:pt x="6104123" y="18288"/>
                </a:cubicBezTo>
                <a:cubicBezTo>
                  <a:pt x="5915766" y="41155"/>
                  <a:pt x="5703359" y="-8437"/>
                  <a:pt x="5531861" y="18288"/>
                </a:cubicBezTo>
                <a:cubicBezTo>
                  <a:pt x="5360363" y="45013"/>
                  <a:pt x="5056784" y="-12121"/>
                  <a:pt x="4741595" y="18288"/>
                </a:cubicBezTo>
                <a:cubicBezTo>
                  <a:pt x="4426406" y="48697"/>
                  <a:pt x="4364529" y="-10910"/>
                  <a:pt x="4060332" y="18288"/>
                </a:cubicBezTo>
                <a:cubicBezTo>
                  <a:pt x="3756135" y="47486"/>
                  <a:pt x="3816049" y="13364"/>
                  <a:pt x="3706074" y="18288"/>
                </a:cubicBezTo>
                <a:cubicBezTo>
                  <a:pt x="3596099" y="23212"/>
                  <a:pt x="3382238" y="37686"/>
                  <a:pt x="3133813" y="18288"/>
                </a:cubicBezTo>
                <a:cubicBezTo>
                  <a:pt x="2885388" y="-1110"/>
                  <a:pt x="2523125" y="15465"/>
                  <a:pt x="2343547" y="18288"/>
                </a:cubicBezTo>
                <a:cubicBezTo>
                  <a:pt x="2163969" y="21111"/>
                  <a:pt x="1985160" y="33196"/>
                  <a:pt x="1880288" y="18288"/>
                </a:cubicBezTo>
                <a:cubicBezTo>
                  <a:pt x="1775416" y="3380"/>
                  <a:pt x="1261751" y="-9914"/>
                  <a:pt x="981020" y="18288"/>
                </a:cubicBezTo>
                <a:cubicBezTo>
                  <a:pt x="700289" y="46490"/>
                  <a:pt x="314212" y="-15659"/>
                  <a:pt x="0" y="18288"/>
                </a:cubicBezTo>
                <a:cubicBezTo>
                  <a:pt x="-213" y="9468"/>
                  <a:pt x="187" y="4459"/>
                  <a:pt x="0" y="0"/>
                </a:cubicBezTo>
                <a:close/>
              </a:path>
              <a:path w="10900219" h="18288" stroke="0" extrusionOk="0">
                <a:moveTo>
                  <a:pt x="0" y="0"/>
                </a:moveTo>
                <a:cubicBezTo>
                  <a:pt x="269624" y="3698"/>
                  <a:pt x="383061" y="-5818"/>
                  <a:pt x="572261" y="0"/>
                </a:cubicBezTo>
                <a:cubicBezTo>
                  <a:pt x="761461" y="5818"/>
                  <a:pt x="826360" y="-1890"/>
                  <a:pt x="926519" y="0"/>
                </a:cubicBezTo>
                <a:cubicBezTo>
                  <a:pt x="1026678" y="1890"/>
                  <a:pt x="1621671" y="-1096"/>
                  <a:pt x="1825787" y="0"/>
                </a:cubicBezTo>
                <a:cubicBezTo>
                  <a:pt x="2029903" y="1096"/>
                  <a:pt x="2212612" y="17145"/>
                  <a:pt x="2398048" y="0"/>
                </a:cubicBezTo>
                <a:cubicBezTo>
                  <a:pt x="2583484" y="-17145"/>
                  <a:pt x="2739759" y="-14168"/>
                  <a:pt x="2970310" y="0"/>
                </a:cubicBezTo>
                <a:cubicBezTo>
                  <a:pt x="3200861" y="14168"/>
                  <a:pt x="3502691" y="33180"/>
                  <a:pt x="3869578" y="0"/>
                </a:cubicBezTo>
                <a:cubicBezTo>
                  <a:pt x="4236465" y="-33180"/>
                  <a:pt x="4122134" y="-10470"/>
                  <a:pt x="4332837" y="0"/>
                </a:cubicBezTo>
                <a:cubicBezTo>
                  <a:pt x="4543540" y="10470"/>
                  <a:pt x="4834652" y="3572"/>
                  <a:pt x="5232105" y="0"/>
                </a:cubicBezTo>
                <a:cubicBezTo>
                  <a:pt x="5629558" y="-3572"/>
                  <a:pt x="5773178" y="-6604"/>
                  <a:pt x="6131373" y="0"/>
                </a:cubicBezTo>
                <a:cubicBezTo>
                  <a:pt x="6489568" y="6604"/>
                  <a:pt x="6621532" y="18870"/>
                  <a:pt x="6812637" y="0"/>
                </a:cubicBezTo>
                <a:cubicBezTo>
                  <a:pt x="7003742" y="-18870"/>
                  <a:pt x="7311146" y="18959"/>
                  <a:pt x="7711905" y="0"/>
                </a:cubicBezTo>
                <a:cubicBezTo>
                  <a:pt x="8112664" y="-18959"/>
                  <a:pt x="8080793" y="-24744"/>
                  <a:pt x="8284166" y="0"/>
                </a:cubicBezTo>
                <a:cubicBezTo>
                  <a:pt x="8487539" y="24744"/>
                  <a:pt x="8615041" y="-1627"/>
                  <a:pt x="8856428" y="0"/>
                </a:cubicBezTo>
                <a:cubicBezTo>
                  <a:pt x="9097815" y="1627"/>
                  <a:pt x="9475052" y="26322"/>
                  <a:pt x="9646694" y="0"/>
                </a:cubicBezTo>
                <a:cubicBezTo>
                  <a:pt x="9818336" y="-26322"/>
                  <a:pt x="9938906" y="-121"/>
                  <a:pt x="10218955" y="0"/>
                </a:cubicBezTo>
                <a:cubicBezTo>
                  <a:pt x="10499004" y="121"/>
                  <a:pt x="10697467" y="15326"/>
                  <a:pt x="10900219" y="0"/>
                </a:cubicBezTo>
                <a:cubicBezTo>
                  <a:pt x="10899812" y="8690"/>
                  <a:pt x="10900065" y="14141"/>
                  <a:pt x="10900219" y="18288"/>
                </a:cubicBezTo>
                <a:cubicBezTo>
                  <a:pt x="10543007" y="31201"/>
                  <a:pt x="10472057" y="15684"/>
                  <a:pt x="10109953" y="18288"/>
                </a:cubicBezTo>
                <a:cubicBezTo>
                  <a:pt x="9747849" y="20892"/>
                  <a:pt x="9872856" y="33007"/>
                  <a:pt x="9755696" y="18288"/>
                </a:cubicBezTo>
                <a:cubicBezTo>
                  <a:pt x="9638536" y="3569"/>
                  <a:pt x="9442681" y="6596"/>
                  <a:pt x="9292437" y="18288"/>
                </a:cubicBezTo>
                <a:cubicBezTo>
                  <a:pt x="9142193" y="29980"/>
                  <a:pt x="8817861" y="-11343"/>
                  <a:pt x="8393169" y="18288"/>
                </a:cubicBezTo>
                <a:cubicBezTo>
                  <a:pt x="7968477" y="47919"/>
                  <a:pt x="7919655" y="23228"/>
                  <a:pt x="7711905" y="18288"/>
                </a:cubicBezTo>
                <a:cubicBezTo>
                  <a:pt x="7504155" y="13348"/>
                  <a:pt x="7365667" y="6452"/>
                  <a:pt x="7248646" y="18288"/>
                </a:cubicBezTo>
                <a:cubicBezTo>
                  <a:pt x="7131625" y="30124"/>
                  <a:pt x="6776155" y="2871"/>
                  <a:pt x="6567382" y="18288"/>
                </a:cubicBezTo>
                <a:cubicBezTo>
                  <a:pt x="6358609" y="33705"/>
                  <a:pt x="6372933" y="1091"/>
                  <a:pt x="6213125" y="18288"/>
                </a:cubicBezTo>
                <a:cubicBezTo>
                  <a:pt x="6053317" y="35485"/>
                  <a:pt x="5980913" y="1290"/>
                  <a:pt x="5858868" y="18288"/>
                </a:cubicBezTo>
                <a:cubicBezTo>
                  <a:pt x="5736823" y="35286"/>
                  <a:pt x="5481395" y="5492"/>
                  <a:pt x="5177604" y="18288"/>
                </a:cubicBezTo>
                <a:cubicBezTo>
                  <a:pt x="4873813" y="31084"/>
                  <a:pt x="4854222" y="37160"/>
                  <a:pt x="4714345" y="18288"/>
                </a:cubicBezTo>
                <a:cubicBezTo>
                  <a:pt x="4574468" y="-584"/>
                  <a:pt x="4298550" y="22981"/>
                  <a:pt x="3924079" y="18288"/>
                </a:cubicBezTo>
                <a:cubicBezTo>
                  <a:pt x="3549608" y="13595"/>
                  <a:pt x="3645461" y="-921"/>
                  <a:pt x="3460820" y="18288"/>
                </a:cubicBezTo>
                <a:cubicBezTo>
                  <a:pt x="3276179" y="37497"/>
                  <a:pt x="3004470" y="-15027"/>
                  <a:pt x="2670554" y="18288"/>
                </a:cubicBezTo>
                <a:cubicBezTo>
                  <a:pt x="2336638" y="51603"/>
                  <a:pt x="2425773" y="17517"/>
                  <a:pt x="2316297" y="18288"/>
                </a:cubicBezTo>
                <a:cubicBezTo>
                  <a:pt x="2206821" y="19059"/>
                  <a:pt x="1757890" y="42158"/>
                  <a:pt x="1526031" y="18288"/>
                </a:cubicBezTo>
                <a:cubicBezTo>
                  <a:pt x="1294172" y="-5582"/>
                  <a:pt x="1213137" y="12281"/>
                  <a:pt x="1062771" y="18288"/>
                </a:cubicBezTo>
                <a:cubicBezTo>
                  <a:pt x="912405" y="24295"/>
                  <a:pt x="829444" y="7304"/>
                  <a:pt x="708514" y="18288"/>
                </a:cubicBezTo>
                <a:cubicBezTo>
                  <a:pt x="587584" y="29272"/>
                  <a:pt x="227877" y="37311"/>
                  <a:pt x="0" y="18288"/>
                </a:cubicBezTo>
                <a:cubicBezTo>
                  <a:pt x="-53" y="11301"/>
                  <a:pt x="-649" y="7756"/>
                  <a:pt x="0" y="0"/>
                </a:cubicBezTo>
                <a:close/>
              </a:path>
            </a:pathLst>
          </a:custGeom>
          <a:solidFill>
            <a:srgbClr val="C38D4D"/>
          </a:solidFill>
          <a:ln w="34925">
            <a:solidFill>
              <a:srgbClr val="C38D4D"/>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BB28B220-5915-ABA8-EB1B-105B285C93F3}"/>
              </a:ext>
            </a:extLst>
          </p:cNvPr>
          <p:cNvGraphicFramePr>
            <a:graphicFrameLocks noGrp="1"/>
          </p:cNvGraphicFramePr>
          <p:nvPr>
            <p:ph idx="1"/>
            <p:extLst>
              <p:ext uri="{D42A27DB-BD31-4B8C-83A1-F6EECF244321}">
                <p14:modId xmlns:p14="http://schemas.microsoft.com/office/powerpoint/2010/main" val="1134440910"/>
              </p:ext>
            </p:extLst>
          </p:nvPr>
        </p:nvGraphicFramePr>
        <p:xfrm>
          <a:off x="632647" y="2805098"/>
          <a:ext cx="10915869" cy="34789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952180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D6B86F4-81AD-1352-02BB-AB950DA86EA0}"/>
              </a:ext>
            </a:extLst>
          </p:cNvPr>
          <p:cNvSpPr>
            <a:spLocks noGrp="1"/>
          </p:cNvSpPr>
          <p:nvPr>
            <p:ph type="title"/>
          </p:nvPr>
        </p:nvSpPr>
        <p:spPr>
          <a:xfrm>
            <a:off x="630936" y="640080"/>
            <a:ext cx="4818888" cy="1481328"/>
          </a:xfrm>
        </p:spPr>
        <p:txBody>
          <a:bodyPr anchor="b">
            <a:normAutofit/>
          </a:bodyPr>
          <a:lstStyle/>
          <a:p>
            <a:r>
              <a:rPr lang="en-IN" sz="5600" dirty="0"/>
              <a:t>Conclusion</a:t>
            </a:r>
          </a:p>
        </p:txBody>
      </p:sp>
      <p:sp>
        <p:nvSpPr>
          <p:cNvPr id="12" name="Rectangle 6">
            <a:extLst>
              <a:ext uri="{FF2B5EF4-FFF2-40B4-BE49-F238E27FC236}">
                <a16:creationId xmlns:a16="http://schemas.microsoft.com/office/drawing/2014/main" id="{3CE8AF5E-D374-4CF1-90CC-35CF73B81C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0936" y="2386584"/>
            <a:ext cx="4114800" cy="18288"/>
          </a:xfrm>
          <a:custGeom>
            <a:avLst/>
            <a:gdLst>
              <a:gd name="connsiteX0" fmla="*/ 0 w 4114800"/>
              <a:gd name="connsiteY0" fmla="*/ 0 h 18288"/>
              <a:gd name="connsiteX1" fmla="*/ 768096 w 4114800"/>
              <a:gd name="connsiteY1" fmla="*/ 0 h 18288"/>
              <a:gd name="connsiteX2" fmla="*/ 1495044 w 4114800"/>
              <a:gd name="connsiteY2" fmla="*/ 0 h 18288"/>
              <a:gd name="connsiteX3" fmla="*/ 2221992 w 4114800"/>
              <a:gd name="connsiteY3" fmla="*/ 0 h 18288"/>
              <a:gd name="connsiteX4" fmla="*/ 2784348 w 4114800"/>
              <a:gd name="connsiteY4" fmla="*/ 0 h 18288"/>
              <a:gd name="connsiteX5" fmla="*/ 3387852 w 4114800"/>
              <a:gd name="connsiteY5" fmla="*/ 0 h 18288"/>
              <a:gd name="connsiteX6" fmla="*/ 4114800 w 4114800"/>
              <a:gd name="connsiteY6" fmla="*/ 0 h 18288"/>
              <a:gd name="connsiteX7" fmla="*/ 4114800 w 4114800"/>
              <a:gd name="connsiteY7" fmla="*/ 18288 h 18288"/>
              <a:gd name="connsiteX8" fmla="*/ 3429000 w 4114800"/>
              <a:gd name="connsiteY8" fmla="*/ 18288 h 18288"/>
              <a:gd name="connsiteX9" fmla="*/ 2866644 w 4114800"/>
              <a:gd name="connsiteY9" fmla="*/ 18288 h 18288"/>
              <a:gd name="connsiteX10" fmla="*/ 2304288 w 4114800"/>
              <a:gd name="connsiteY10" fmla="*/ 18288 h 18288"/>
              <a:gd name="connsiteX11" fmla="*/ 1577340 w 4114800"/>
              <a:gd name="connsiteY11" fmla="*/ 18288 h 18288"/>
              <a:gd name="connsiteX12" fmla="*/ 973836 w 4114800"/>
              <a:gd name="connsiteY12" fmla="*/ 18288 h 18288"/>
              <a:gd name="connsiteX13" fmla="*/ 0 w 4114800"/>
              <a:gd name="connsiteY13" fmla="*/ 18288 h 18288"/>
              <a:gd name="connsiteX14" fmla="*/ 0 w 4114800"/>
              <a:gd name="connsiteY1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114800" h="18288" fill="none" extrusionOk="0">
                <a:moveTo>
                  <a:pt x="0" y="0"/>
                </a:moveTo>
                <a:cubicBezTo>
                  <a:pt x="338280" y="-26110"/>
                  <a:pt x="483942" y="6555"/>
                  <a:pt x="768096" y="0"/>
                </a:cubicBezTo>
                <a:cubicBezTo>
                  <a:pt x="1052250" y="-6555"/>
                  <a:pt x="1331484" y="24616"/>
                  <a:pt x="1495044" y="0"/>
                </a:cubicBezTo>
                <a:cubicBezTo>
                  <a:pt x="1658604" y="-24616"/>
                  <a:pt x="2056661" y="-33562"/>
                  <a:pt x="2221992" y="0"/>
                </a:cubicBezTo>
                <a:cubicBezTo>
                  <a:pt x="2387323" y="33562"/>
                  <a:pt x="2629463" y="-20094"/>
                  <a:pt x="2784348" y="0"/>
                </a:cubicBezTo>
                <a:cubicBezTo>
                  <a:pt x="2939233" y="20094"/>
                  <a:pt x="3151981" y="1524"/>
                  <a:pt x="3387852" y="0"/>
                </a:cubicBezTo>
                <a:cubicBezTo>
                  <a:pt x="3623723" y="-1524"/>
                  <a:pt x="3882724" y="26165"/>
                  <a:pt x="4114800" y="0"/>
                </a:cubicBezTo>
                <a:cubicBezTo>
                  <a:pt x="4114300" y="8855"/>
                  <a:pt x="4114909" y="14521"/>
                  <a:pt x="4114800" y="18288"/>
                </a:cubicBezTo>
                <a:cubicBezTo>
                  <a:pt x="3910038" y="37744"/>
                  <a:pt x="3683432" y="-3969"/>
                  <a:pt x="3429000" y="18288"/>
                </a:cubicBezTo>
                <a:cubicBezTo>
                  <a:pt x="3174568" y="40545"/>
                  <a:pt x="3085815" y="44166"/>
                  <a:pt x="2866644" y="18288"/>
                </a:cubicBezTo>
                <a:cubicBezTo>
                  <a:pt x="2647473" y="-7590"/>
                  <a:pt x="2580474" y="31338"/>
                  <a:pt x="2304288" y="18288"/>
                </a:cubicBezTo>
                <a:cubicBezTo>
                  <a:pt x="2028102" y="5238"/>
                  <a:pt x="1863008" y="-2001"/>
                  <a:pt x="1577340" y="18288"/>
                </a:cubicBezTo>
                <a:cubicBezTo>
                  <a:pt x="1291672" y="38577"/>
                  <a:pt x="1243931" y="9893"/>
                  <a:pt x="973836" y="18288"/>
                </a:cubicBezTo>
                <a:cubicBezTo>
                  <a:pt x="703741" y="26683"/>
                  <a:pt x="317656" y="-5910"/>
                  <a:pt x="0" y="18288"/>
                </a:cubicBezTo>
                <a:cubicBezTo>
                  <a:pt x="683" y="12014"/>
                  <a:pt x="724" y="5908"/>
                  <a:pt x="0" y="0"/>
                </a:cubicBezTo>
                <a:close/>
              </a:path>
              <a:path w="4114800" h="18288" stroke="0" extrusionOk="0">
                <a:moveTo>
                  <a:pt x="0" y="0"/>
                </a:moveTo>
                <a:cubicBezTo>
                  <a:pt x="276109" y="5266"/>
                  <a:pt x="325589" y="-19584"/>
                  <a:pt x="644652" y="0"/>
                </a:cubicBezTo>
                <a:cubicBezTo>
                  <a:pt x="963715" y="19584"/>
                  <a:pt x="1064991" y="6066"/>
                  <a:pt x="1207008" y="0"/>
                </a:cubicBezTo>
                <a:cubicBezTo>
                  <a:pt x="1349025" y="-6066"/>
                  <a:pt x="1791724" y="14506"/>
                  <a:pt x="1975104" y="0"/>
                </a:cubicBezTo>
                <a:cubicBezTo>
                  <a:pt x="2158484" y="-14506"/>
                  <a:pt x="2397469" y="20822"/>
                  <a:pt x="2619756" y="0"/>
                </a:cubicBezTo>
                <a:cubicBezTo>
                  <a:pt x="2842043" y="-20822"/>
                  <a:pt x="2992157" y="20388"/>
                  <a:pt x="3264408" y="0"/>
                </a:cubicBezTo>
                <a:cubicBezTo>
                  <a:pt x="3536659" y="-20388"/>
                  <a:pt x="3855620" y="38211"/>
                  <a:pt x="4114800" y="0"/>
                </a:cubicBezTo>
                <a:cubicBezTo>
                  <a:pt x="4113902" y="7180"/>
                  <a:pt x="4114969" y="13790"/>
                  <a:pt x="4114800" y="18288"/>
                </a:cubicBezTo>
                <a:cubicBezTo>
                  <a:pt x="3968901" y="8593"/>
                  <a:pt x="3623428" y="17559"/>
                  <a:pt x="3429000" y="18288"/>
                </a:cubicBezTo>
                <a:cubicBezTo>
                  <a:pt x="3234572" y="19017"/>
                  <a:pt x="3085079" y="41804"/>
                  <a:pt x="2866644" y="18288"/>
                </a:cubicBezTo>
                <a:cubicBezTo>
                  <a:pt x="2648209" y="-5228"/>
                  <a:pt x="2451737" y="24580"/>
                  <a:pt x="2180844" y="18288"/>
                </a:cubicBezTo>
                <a:cubicBezTo>
                  <a:pt x="1909951" y="11996"/>
                  <a:pt x="1681589" y="12244"/>
                  <a:pt x="1495044" y="18288"/>
                </a:cubicBezTo>
                <a:cubicBezTo>
                  <a:pt x="1308499" y="24332"/>
                  <a:pt x="1136614" y="21789"/>
                  <a:pt x="850392" y="18288"/>
                </a:cubicBezTo>
                <a:cubicBezTo>
                  <a:pt x="564170" y="14787"/>
                  <a:pt x="210636" y="54701"/>
                  <a:pt x="0" y="18288"/>
                </a:cubicBezTo>
                <a:cubicBezTo>
                  <a:pt x="571" y="10093"/>
                  <a:pt x="-125" y="8407"/>
                  <a:pt x="0" y="0"/>
                </a:cubicBezTo>
                <a:close/>
              </a:path>
            </a:pathLst>
          </a:custGeom>
          <a:solidFill>
            <a:srgbClr val="C38D4D"/>
          </a:solidFill>
          <a:ln w="38100" cap="rnd">
            <a:solidFill>
              <a:srgbClr val="C38D4D"/>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79C4B4D-9B10-9BCB-1C93-173F3D08793A}"/>
              </a:ext>
            </a:extLst>
          </p:cNvPr>
          <p:cNvSpPr>
            <a:spLocks noGrp="1"/>
          </p:cNvSpPr>
          <p:nvPr>
            <p:ph idx="1"/>
          </p:nvPr>
        </p:nvSpPr>
        <p:spPr>
          <a:xfrm>
            <a:off x="630936" y="2660904"/>
            <a:ext cx="4818888" cy="3547872"/>
          </a:xfrm>
        </p:spPr>
        <p:txBody>
          <a:bodyPr anchor="t">
            <a:normAutofit/>
          </a:bodyPr>
          <a:lstStyle/>
          <a:p>
            <a:pPr marL="0" indent="0">
              <a:buNone/>
            </a:pPr>
            <a:r>
              <a:rPr lang="en-US" b="1" dirty="0"/>
              <a:t>The Movie Recommendation Web App revolutionizes how users discover new movies, offering an intelligent and enjoyable way to explore and engage with a world of cinematic choices. Whether you're a film enthusiast or looking for your next movie night selection, our website is your trusted movie companion. Experience the future of movie recommendations today!</a:t>
            </a:r>
          </a:p>
          <a:p>
            <a:endParaRPr lang="en-US" dirty="0"/>
          </a:p>
          <a:p>
            <a:endParaRPr lang="en-US" dirty="0"/>
          </a:p>
          <a:p>
            <a:endParaRPr lang="en-US" dirty="0"/>
          </a:p>
          <a:p>
            <a:endParaRPr lang="en-US" dirty="0"/>
          </a:p>
          <a:p>
            <a:endParaRPr lang="en-IN" dirty="0"/>
          </a:p>
        </p:txBody>
      </p:sp>
      <mc:AlternateContent xmlns:mc="http://schemas.openxmlformats.org/markup-compatibility/2006">
        <mc:Choice xmlns:p14="http://schemas.microsoft.com/office/powerpoint/2010/main" Requires="p14">
          <p:contentPart p14:bwMode="auto" r:id="rId2">
            <p14:nvContentPartPr>
              <p14:cNvPr id="14" name="Ink 13">
                <a:extLst>
                  <a:ext uri="{FF2B5EF4-FFF2-40B4-BE49-F238E27FC236}">
                    <a16:creationId xmlns:a16="http://schemas.microsoft.com/office/drawing/2014/main" id="{070477C5-0410-4E4F-97A1-F84C2465C187}"/>
                  </a:ext>
                  <a:ext uri="{C183D7F6-B498-43B3-948B-1728B52AA6E4}">
                    <adec:decorative xmlns:adec="http://schemas.microsoft.com/office/drawing/2017/decorative" val="1"/>
                  </a:ext>
                </a:extLst>
              </p14:cNvPr>
              <p14:cNvContentPartPr>
                <a14:cpLocks xmlns:a14="http://schemas.microsoft.com/office/drawing/2010/main" noGrp="1" noRot="1" noChangeAspect="1" noMove="1" noResize="1" noEditPoints="1" noAdjustHandles="1" noChangeArrowheads="1" noChangeShapeType="1"/>
              </p14:cNvContentPartPr>
              <p14:nvPr>
                <p:extLst>
                  <p:ext uri="{386F3935-93C4-4BCD-93E2-E3B085C9AB24}">
                    <p16:designElem xmlns:p16="http://schemas.microsoft.com/office/powerpoint/2015/main" val="1"/>
                  </p:ext>
                </p:extLst>
              </p14:nvPr>
            </p14:nvContentPartPr>
            <p14:xfrm>
              <a:off x="5755403" y="1971579"/>
              <a:ext cx="360" cy="2160"/>
            </p14:xfrm>
          </p:contentPart>
        </mc:Choice>
        <mc:Fallback>
          <p:pic>
            <p:nvPicPr>
              <p:cNvPr id="14" name="Ink 13">
                <a:extLst>
                  <a:ext uri="{FF2B5EF4-FFF2-40B4-BE49-F238E27FC236}">
                    <a16:creationId xmlns:a16="http://schemas.microsoft.com/office/drawing/2014/main" id="{070477C5-0410-4E4F-97A1-F84C2465C1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p:cNvPicPr>
              <p:nvPr/>
            </p:nvPicPr>
            <p:blipFill>
              <a:blip r:embed="rId3"/>
              <a:stretch>
                <a:fillRect/>
              </a:stretch>
            </p:blipFill>
            <p:spPr>
              <a:xfrm>
                <a:off x="5737403" y="1956150"/>
                <a:ext cx="36000" cy="32709"/>
              </a:xfrm>
              <a:prstGeom prst="rect">
                <a:avLst/>
              </a:prstGeom>
            </p:spPr>
          </p:pic>
        </mc:Fallback>
      </mc:AlternateContent>
      <p:pic>
        <p:nvPicPr>
          <p:cNvPr id="7" name="Graphic 6" descr="Theatre">
            <a:extLst>
              <a:ext uri="{FF2B5EF4-FFF2-40B4-BE49-F238E27FC236}">
                <a16:creationId xmlns:a16="http://schemas.microsoft.com/office/drawing/2014/main" id="{94AEE3B7-92EF-3CEC-8FD1-15BEE944408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099048" y="699516"/>
            <a:ext cx="5458968" cy="5458968"/>
          </a:xfrm>
          <a:prstGeom prst="rect">
            <a:avLst/>
          </a:prstGeom>
        </p:spPr>
      </p:pic>
      <p:sp>
        <p:nvSpPr>
          <p:cNvPr id="5" name="TextBox 4">
            <a:extLst>
              <a:ext uri="{FF2B5EF4-FFF2-40B4-BE49-F238E27FC236}">
                <a16:creationId xmlns:a16="http://schemas.microsoft.com/office/drawing/2014/main" id="{F076FAF7-08D7-A975-FBBC-BD22248812F3}"/>
              </a:ext>
            </a:extLst>
          </p:cNvPr>
          <p:cNvSpPr txBox="1"/>
          <p:nvPr/>
        </p:nvSpPr>
        <p:spPr>
          <a:xfrm>
            <a:off x="6810375" y="2660904"/>
            <a:ext cx="3600450" cy="461665"/>
          </a:xfrm>
          <a:prstGeom prst="rect">
            <a:avLst/>
          </a:prstGeom>
          <a:noFill/>
        </p:spPr>
        <p:txBody>
          <a:bodyPr wrap="square" rtlCol="0">
            <a:spAutoFit/>
          </a:bodyPr>
          <a:lstStyle/>
          <a:p>
            <a:pPr algn="ctr"/>
            <a:r>
              <a:rPr lang="en-IN" sz="2400" b="1" dirty="0">
                <a:solidFill>
                  <a:schemeClr val="bg1"/>
                </a:solidFill>
              </a:rPr>
              <a:t>Movie Flick</a:t>
            </a:r>
          </a:p>
        </p:txBody>
      </p:sp>
    </p:spTree>
    <p:extLst>
      <p:ext uri="{BB962C8B-B14F-4D97-AF65-F5344CB8AC3E}">
        <p14:creationId xmlns:p14="http://schemas.microsoft.com/office/powerpoint/2010/main" val="31468671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7704F6-4673-6EC7-9C9A-FEF5426F369C}"/>
              </a:ext>
            </a:extLst>
          </p:cNvPr>
          <p:cNvSpPr>
            <a:spLocks noGrp="1"/>
          </p:cNvSpPr>
          <p:nvPr>
            <p:ph type="title"/>
          </p:nvPr>
        </p:nvSpPr>
        <p:spPr/>
        <p:txBody>
          <a:bodyPr/>
          <a:lstStyle/>
          <a:p>
            <a:r>
              <a:rPr lang="en-IN" dirty="0"/>
              <a:t>REFERENCES</a:t>
            </a:r>
          </a:p>
        </p:txBody>
      </p:sp>
      <p:sp>
        <p:nvSpPr>
          <p:cNvPr id="3" name="Content Placeholder 2">
            <a:extLst>
              <a:ext uri="{FF2B5EF4-FFF2-40B4-BE49-F238E27FC236}">
                <a16:creationId xmlns:a16="http://schemas.microsoft.com/office/drawing/2014/main" id="{BD3E80E4-5FE8-FC1F-4EE9-0B779FBF8D9E}"/>
              </a:ext>
            </a:extLst>
          </p:cNvPr>
          <p:cNvSpPr>
            <a:spLocks noGrp="1"/>
          </p:cNvSpPr>
          <p:nvPr>
            <p:ph idx="1"/>
          </p:nvPr>
        </p:nvSpPr>
        <p:spPr/>
        <p:txBody>
          <a:bodyPr/>
          <a:lstStyle/>
          <a:p>
            <a:r>
              <a:rPr lang="en-US" dirty="0">
                <a:effectLst/>
              </a:rPr>
              <a:t>Prabhakaran, S. (2022, April 20). </a:t>
            </a:r>
            <a:r>
              <a:rPr lang="en-US" i="1" dirty="0">
                <a:effectLst/>
              </a:rPr>
              <a:t>Cosine similarity - understanding the math and how it works? (with python)</a:t>
            </a:r>
            <a:r>
              <a:rPr lang="en-US" dirty="0">
                <a:effectLst/>
              </a:rPr>
              <a:t>. Machine Learning Plus. https://www.machinelearningplus.com/nlp/cosine-similarity/ </a:t>
            </a:r>
          </a:p>
          <a:p>
            <a:r>
              <a:rPr lang="en-US" dirty="0" err="1">
                <a:effectLst/>
              </a:rPr>
              <a:t>Banik</a:t>
            </a:r>
            <a:r>
              <a:rPr lang="en-US" dirty="0">
                <a:effectLst/>
              </a:rPr>
              <a:t>, R. (2017, November 10). </a:t>
            </a:r>
            <a:r>
              <a:rPr lang="en-US" i="1" dirty="0">
                <a:effectLst/>
              </a:rPr>
              <a:t>The movies dataset</a:t>
            </a:r>
            <a:r>
              <a:rPr lang="en-US" dirty="0">
                <a:effectLst/>
              </a:rPr>
              <a:t>. Kaggle. https://www.kaggle.com/datasets/rounakbanik/the-movies-dataset </a:t>
            </a:r>
          </a:p>
          <a:p>
            <a:pPr marL="0" indent="0">
              <a:buNone/>
            </a:pPr>
            <a:endParaRPr lang="en-IN" dirty="0"/>
          </a:p>
        </p:txBody>
      </p:sp>
    </p:spTree>
    <p:extLst>
      <p:ext uri="{BB962C8B-B14F-4D97-AF65-F5344CB8AC3E}">
        <p14:creationId xmlns:p14="http://schemas.microsoft.com/office/powerpoint/2010/main" val="407622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F9F0920-D594-4320-B56E-E66B50C83791}"/>
              </a:ext>
            </a:extLst>
          </p:cNvPr>
          <p:cNvSpPr>
            <a:spLocks noGrp="1"/>
          </p:cNvSpPr>
          <p:nvPr>
            <p:ph type="title"/>
          </p:nvPr>
        </p:nvSpPr>
        <p:spPr>
          <a:xfrm>
            <a:off x="640080" y="325370"/>
            <a:ext cx="6894576" cy="1784538"/>
          </a:xfrm>
        </p:spPr>
        <p:txBody>
          <a:bodyPr anchor="b">
            <a:normAutofit/>
          </a:bodyPr>
          <a:lstStyle/>
          <a:p>
            <a:r>
              <a:rPr lang="en-US" sz="7200"/>
              <a:t>Introduction</a:t>
            </a:r>
            <a:endParaRPr lang="en-IN" sz="7200"/>
          </a:p>
        </p:txBody>
      </p:sp>
      <p:sp>
        <p:nvSpPr>
          <p:cNvPr id="21" name="Rectangle 6">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5093" y="2395391"/>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rgbClr val="C38D4D"/>
          </a:solidFill>
          <a:ln w="38100" cap="rnd">
            <a:solidFill>
              <a:srgbClr val="C38D4D"/>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ECBD8DB-9064-E1CF-890D-A8AE8F76B2F2}"/>
              </a:ext>
            </a:extLst>
          </p:cNvPr>
          <p:cNvSpPr>
            <a:spLocks noGrp="1"/>
          </p:cNvSpPr>
          <p:nvPr>
            <p:ph idx="1"/>
          </p:nvPr>
        </p:nvSpPr>
        <p:spPr>
          <a:xfrm>
            <a:off x="640080" y="2708307"/>
            <a:ext cx="6894576" cy="3485260"/>
          </a:xfrm>
        </p:spPr>
        <p:txBody>
          <a:bodyPr>
            <a:normAutofit fontScale="92500" lnSpcReduction="20000"/>
          </a:bodyPr>
          <a:lstStyle/>
          <a:p>
            <a:r>
              <a:rPr lang="en-US" b="1" dirty="0"/>
              <a:t>We made a website called Movie Flick, designed to provide personalized movie recommendations and analyze user sentiments, enhancing the movie discovery experience.</a:t>
            </a:r>
          </a:p>
          <a:p>
            <a:r>
              <a:rPr lang="en-US" b="1" dirty="0"/>
              <a:t>Our system recommends movies based on the content of the user's favorite movie. We ensure the recommendations align closely with the user's preferences by analyzing attributes such as genre, cast, and plot.</a:t>
            </a:r>
          </a:p>
          <a:p>
            <a:r>
              <a:rPr lang="en-US" b="1" dirty="0"/>
              <a:t>Users can make informed decisions based on sentiment analysis, ensuring they choose movies that resonate positively with viewers.</a:t>
            </a:r>
          </a:p>
          <a:p>
            <a:endParaRPr lang="en-US" b="1" dirty="0"/>
          </a:p>
          <a:p>
            <a:endParaRPr lang="en-IN" dirty="0"/>
          </a:p>
        </p:txBody>
      </p:sp>
      <p:pic>
        <p:nvPicPr>
          <p:cNvPr id="15" name="Picture 14" descr="Film reel and slate">
            <a:extLst>
              <a:ext uri="{FF2B5EF4-FFF2-40B4-BE49-F238E27FC236}">
                <a16:creationId xmlns:a16="http://schemas.microsoft.com/office/drawing/2014/main" id="{51B14E82-41B8-30F5-8456-C10C6BD78436}"/>
              </a:ext>
            </a:extLst>
          </p:cNvPr>
          <p:cNvPicPr>
            <a:picLocks noChangeAspect="1"/>
          </p:cNvPicPr>
          <p:nvPr/>
        </p:nvPicPr>
        <p:blipFill rotWithShape="1">
          <a:blip r:embed="rId2"/>
          <a:srcRect l="20460" r="40114" b="-1"/>
          <a:stretch/>
        </p:blipFill>
        <p:spPr>
          <a:xfrm>
            <a:off x="8141399" y="10"/>
            <a:ext cx="4050601" cy="6857990"/>
          </a:xfrm>
          <a:custGeom>
            <a:avLst/>
            <a:gdLst/>
            <a:ahLst/>
            <a:cxnLst/>
            <a:rect l="l" t="t" r="r" b="b"/>
            <a:pathLst>
              <a:path w="4050601" h="6858000">
                <a:moveTo>
                  <a:pt x="26697" y="0"/>
                </a:moveTo>
                <a:lnTo>
                  <a:pt x="4050601" y="0"/>
                </a:lnTo>
                <a:lnTo>
                  <a:pt x="4050601" y="6858000"/>
                </a:lnTo>
                <a:lnTo>
                  <a:pt x="28376" y="6858000"/>
                </a:lnTo>
                <a:lnTo>
                  <a:pt x="28782" y="6851321"/>
                </a:lnTo>
                <a:cubicBezTo>
                  <a:pt x="31911" y="6730915"/>
                  <a:pt x="35027" y="6610471"/>
                  <a:pt x="38157" y="6489990"/>
                </a:cubicBezTo>
                <a:cubicBezTo>
                  <a:pt x="38284" y="6484913"/>
                  <a:pt x="39171" y="6479963"/>
                  <a:pt x="39171" y="6474886"/>
                </a:cubicBezTo>
                <a:cubicBezTo>
                  <a:pt x="48166" y="6361042"/>
                  <a:pt x="53107" y="6247198"/>
                  <a:pt x="18899" y="6136019"/>
                </a:cubicBezTo>
                <a:cubicBezTo>
                  <a:pt x="15871" y="6125573"/>
                  <a:pt x="14262" y="6114773"/>
                  <a:pt x="14084" y="6103909"/>
                </a:cubicBezTo>
                <a:cubicBezTo>
                  <a:pt x="12413" y="6006983"/>
                  <a:pt x="16644" y="5910056"/>
                  <a:pt x="26754" y="5813650"/>
                </a:cubicBezTo>
                <a:cubicBezTo>
                  <a:pt x="31949" y="5754507"/>
                  <a:pt x="26754" y="5694475"/>
                  <a:pt x="43478" y="5635967"/>
                </a:cubicBezTo>
                <a:cubicBezTo>
                  <a:pt x="50864" y="5606890"/>
                  <a:pt x="55109" y="5577103"/>
                  <a:pt x="56147" y="5547125"/>
                </a:cubicBezTo>
                <a:cubicBezTo>
                  <a:pt x="59948" y="5474529"/>
                  <a:pt x="38537" y="5406248"/>
                  <a:pt x="18139" y="5337713"/>
                </a:cubicBezTo>
                <a:cubicBezTo>
                  <a:pt x="7370" y="5301414"/>
                  <a:pt x="-5426" y="5264355"/>
                  <a:pt x="2429" y="5226280"/>
                </a:cubicBezTo>
                <a:cubicBezTo>
                  <a:pt x="16707" y="5167720"/>
                  <a:pt x="24854" y="5107828"/>
                  <a:pt x="26754" y="5047581"/>
                </a:cubicBezTo>
                <a:cubicBezTo>
                  <a:pt x="26754" y="5004937"/>
                  <a:pt x="16365" y="4963181"/>
                  <a:pt x="20039" y="4920664"/>
                </a:cubicBezTo>
                <a:cubicBezTo>
                  <a:pt x="28211" y="4838181"/>
                  <a:pt x="30238" y="4755203"/>
                  <a:pt x="26121" y="4672415"/>
                </a:cubicBezTo>
                <a:cubicBezTo>
                  <a:pt x="26095" y="4639315"/>
                  <a:pt x="29846" y="4606317"/>
                  <a:pt x="37270" y="4574054"/>
                </a:cubicBezTo>
                <a:cubicBezTo>
                  <a:pt x="46506" y="4517120"/>
                  <a:pt x="48419" y="4459246"/>
                  <a:pt x="42971" y="4401829"/>
                </a:cubicBezTo>
                <a:cubicBezTo>
                  <a:pt x="37016" y="4335324"/>
                  <a:pt x="19279" y="4269835"/>
                  <a:pt x="14845" y="4203331"/>
                </a:cubicBezTo>
                <a:cubicBezTo>
                  <a:pt x="7876" y="4093167"/>
                  <a:pt x="17759" y="3983003"/>
                  <a:pt x="27514" y="3873347"/>
                </a:cubicBezTo>
                <a:cubicBezTo>
                  <a:pt x="35116" y="3803010"/>
                  <a:pt x="37143" y="3732178"/>
                  <a:pt x="33596" y="3661523"/>
                </a:cubicBezTo>
                <a:cubicBezTo>
                  <a:pt x="29161" y="3605426"/>
                  <a:pt x="22193" y="3549329"/>
                  <a:pt x="20926" y="3493232"/>
                </a:cubicBezTo>
                <a:cubicBezTo>
                  <a:pt x="18646" y="3392967"/>
                  <a:pt x="19532" y="3292703"/>
                  <a:pt x="25360" y="3192439"/>
                </a:cubicBezTo>
                <a:cubicBezTo>
                  <a:pt x="28274" y="3142180"/>
                  <a:pt x="32962" y="3092429"/>
                  <a:pt x="34989" y="3041789"/>
                </a:cubicBezTo>
                <a:cubicBezTo>
                  <a:pt x="37016" y="2991149"/>
                  <a:pt x="41071" y="2940002"/>
                  <a:pt x="29542" y="2890377"/>
                </a:cubicBezTo>
                <a:cubicBezTo>
                  <a:pt x="10030" y="2805978"/>
                  <a:pt x="24347" y="2721959"/>
                  <a:pt x="28528" y="2637813"/>
                </a:cubicBezTo>
                <a:cubicBezTo>
                  <a:pt x="31062" y="2585523"/>
                  <a:pt x="46266" y="2531964"/>
                  <a:pt x="32836" y="2481198"/>
                </a:cubicBezTo>
                <a:cubicBezTo>
                  <a:pt x="11677" y="2401621"/>
                  <a:pt x="25487" y="2323694"/>
                  <a:pt x="32836" y="2245386"/>
                </a:cubicBezTo>
                <a:cubicBezTo>
                  <a:pt x="41311" y="2171280"/>
                  <a:pt x="39816" y="2096361"/>
                  <a:pt x="28401" y="2022648"/>
                </a:cubicBezTo>
                <a:cubicBezTo>
                  <a:pt x="14084" y="1949518"/>
                  <a:pt x="14084" y="1874307"/>
                  <a:pt x="28401" y="1801178"/>
                </a:cubicBezTo>
                <a:cubicBezTo>
                  <a:pt x="40260" y="1740816"/>
                  <a:pt x="41628" y="1678868"/>
                  <a:pt x="32455" y="1618037"/>
                </a:cubicBezTo>
                <a:cubicBezTo>
                  <a:pt x="26247" y="1574505"/>
                  <a:pt x="15098" y="1531226"/>
                  <a:pt x="13578" y="1487694"/>
                </a:cubicBezTo>
                <a:cubicBezTo>
                  <a:pt x="10436" y="1396656"/>
                  <a:pt x="12298" y="1305517"/>
                  <a:pt x="19153" y="1214696"/>
                </a:cubicBezTo>
                <a:cubicBezTo>
                  <a:pt x="27134" y="1111259"/>
                  <a:pt x="42464" y="1008202"/>
                  <a:pt x="31822" y="904004"/>
                </a:cubicBezTo>
                <a:cubicBezTo>
                  <a:pt x="28148" y="868213"/>
                  <a:pt x="20673" y="832549"/>
                  <a:pt x="19913" y="796632"/>
                </a:cubicBezTo>
                <a:cubicBezTo>
                  <a:pt x="18266" y="729366"/>
                  <a:pt x="17505" y="662989"/>
                  <a:pt x="21306" y="593565"/>
                </a:cubicBezTo>
                <a:cubicBezTo>
                  <a:pt x="25107" y="524142"/>
                  <a:pt x="39550" y="453703"/>
                  <a:pt x="29795" y="385549"/>
                </a:cubicBezTo>
                <a:cubicBezTo>
                  <a:pt x="20039" y="317394"/>
                  <a:pt x="26374" y="250382"/>
                  <a:pt x="32709" y="183497"/>
                </a:cubicBezTo>
                <a:cubicBezTo>
                  <a:pt x="35750" y="151705"/>
                  <a:pt x="37809" y="120261"/>
                  <a:pt x="37254" y="88945"/>
                </a:cubicBezTo>
                <a:close/>
              </a:path>
            </a:pathLst>
          </a:custGeom>
        </p:spPr>
      </p:pic>
    </p:spTree>
    <p:extLst>
      <p:ext uri="{BB962C8B-B14F-4D97-AF65-F5344CB8AC3E}">
        <p14:creationId xmlns:p14="http://schemas.microsoft.com/office/powerpoint/2010/main" val="6408674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6">
            <a:extLst>
              <a:ext uri="{FF2B5EF4-FFF2-40B4-BE49-F238E27FC236}">
                <a16:creationId xmlns:a16="http://schemas.microsoft.com/office/drawing/2014/main" id="{DA381740-063A-41A4-836D-85D14980E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28" name="Rectangle 27">
            <a:extLst>
              <a:ext uri="{FF2B5EF4-FFF2-40B4-BE49-F238E27FC236}">
                <a16:creationId xmlns:a16="http://schemas.microsoft.com/office/drawing/2014/main" id="{93245F62-CCC4-49E4-B95B-EA6C1E7905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114377D-B2CB-7FB9-EB58-82277EB84E8A}"/>
              </a:ext>
            </a:extLst>
          </p:cNvPr>
          <p:cNvSpPr>
            <a:spLocks noGrp="1"/>
          </p:cNvSpPr>
          <p:nvPr>
            <p:ph type="title"/>
          </p:nvPr>
        </p:nvSpPr>
        <p:spPr>
          <a:xfrm>
            <a:off x="638882" y="3577456"/>
            <a:ext cx="10909640" cy="1687814"/>
          </a:xfrm>
        </p:spPr>
        <p:txBody>
          <a:bodyPr vert="horz" lIns="91440" tIns="45720" rIns="91440" bIns="45720" rtlCol="0" anchor="b">
            <a:normAutofit/>
          </a:bodyPr>
          <a:lstStyle/>
          <a:p>
            <a:pPr algn="ctr"/>
            <a:r>
              <a:rPr lang="en-US" sz="10000"/>
              <a:t>Thank You </a:t>
            </a:r>
          </a:p>
        </p:txBody>
      </p:sp>
      <p:pic>
        <p:nvPicPr>
          <p:cNvPr id="21" name="Graphic 6" descr="Handshake">
            <a:extLst>
              <a:ext uri="{FF2B5EF4-FFF2-40B4-BE49-F238E27FC236}">
                <a16:creationId xmlns:a16="http://schemas.microsoft.com/office/drawing/2014/main" id="{F594B66F-4211-F50E-F8FB-10DF5E5644B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751563" y="591671"/>
            <a:ext cx="2688873" cy="2688873"/>
          </a:xfrm>
          <a:prstGeom prst="rect">
            <a:avLst/>
          </a:prstGeom>
        </p:spPr>
      </p:pic>
      <p:sp>
        <p:nvSpPr>
          <p:cNvPr id="30" name="Rectangle 6">
            <a:extLst>
              <a:ext uri="{FF2B5EF4-FFF2-40B4-BE49-F238E27FC236}">
                <a16:creationId xmlns:a16="http://schemas.microsoft.com/office/drawing/2014/main" id="{E6C0DD6B-6AA3-448F-9B99-8386295BC1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5509052"/>
            <a:ext cx="4572000" cy="27432"/>
          </a:xfrm>
          <a:custGeom>
            <a:avLst/>
            <a:gdLst>
              <a:gd name="connsiteX0" fmla="*/ 0 w 4572000"/>
              <a:gd name="connsiteY0" fmla="*/ 0 h 27432"/>
              <a:gd name="connsiteX1" fmla="*/ 607423 w 4572000"/>
              <a:gd name="connsiteY1" fmla="*/ 0 h 27432"/>
              <a:gd name="connsiteX2" fmla="*/ 1123406 w 4572000"/>
              <a:gd name="connsiteY2" fmla="*/ 0 h 27432"/>
              <a:gd name="connsiteX3" fmla="*/ 1685109 w 4572000"/>
              <a:gd name="connsiteY3" fmla="*/ 0 h 27432"/>
              <a:gd name="connsiteX4" fmla="*/ 2383971 w 4572000"/>
              <a:gd name="connsiteY4" fmla="*/ 0 h 27432"/>
              <a:gd name="connsiteX5" fmla="*/ 2991394 w 4572000"/>
              <a:gd name="connsiteY5" fmla="*/ 0 h 27432"/>
              <a:gd name="connsiteX6" fmla="*/ 3553097 w 4572000"/>
              <a:gd name="connsiteY6" fmla="*/ 0 h 27432"/>
              <a:gd name="connsiteX7" fmla="*/ 4572000 w 4572000"/>
              <a:gd name="connsiteY7" fmla="*/ 0 h 27432"/>
              <a:gd name="connsiteX8" fmla="*/ 4572000 w 4572000"/>
              <a:gd name="connsiteY8" fmla="*/ 27432 h 27432"/>
              <a:gd name="connsiteX9" fmla="*/ 3918857 w 4572000"/>
              <a:gd name="connsiteY9" fmla="*/ 27432 h 27432"/>
              <a:gd name="connsiteX10" fmla="*/ 3357154 w 4572000"/>
              <a:gd name="connsiteY10" fmla="*/ 27432 h 27432"/>
              <a:gd name="connsiteX11" fmla="*/ 2612571 w 4572000"/>
              <a:gd name="connsiteY11" fmla="*/ 27432 h 27432"/>
              <a:gd name="connsiteX12" fmla="*/ 2005149 w 4572000"/>
              <a:gd name="connsiteY12" fmla="*/ 27432 h 27432"/>
              <a:gd name="connsiteX13" fmla="*/ 1489166 w 4572000"/>
              <a:gd name="connsiteY13" fmla="*/ 27432 h 27432"/>
              <a:gd name="connsiteX14" fmla="*/ 790303 w 4572000"/>
              <a:gd name="connsiteY14" fmla="*/ 27432 h 27432"/>
              <a:gd name="connsiteX15" fmla="*/ 0 w 4572000"/>
              <a:gd name="connsiteY15" fmla="*/ 27432 h 27432"/>
              <a:gd name="connsiteX16" fmla="*/ 0 w 4572000"/>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27432" fill="none" extrusionOk="0">
                <a:moveTo>
                  <a:pt x="0" y="0"/>
                </a:moveTo>
                <a:cubicBezTo>
                  <a:pt x="150397" y="-23421"/>
                  <a:pt x="474161" y="9174"/>
                  <a:pt x="607423" y="0"/>
                </a:cubicBezTo>
                <a:cubicBezTo>
                  <a:pt x="740685" y="-9174"/>
                  <a:pt x="868821" y="-4258"/>
                  <a:pt x="1123406" y="0"/>
                </a:cubicBezTo>
                <a:cubicBezTo>
                  <a:pt x="1377991" y="4258"/>
                  <a:pt x="1567664" y="-12410"/>
                  <a:pt x="1685109" y="0"/>
                </a:cubicBezTo>
                <a:cubicBezTo>
                  <a:pt x="1802554" y="12410"/>
                  <a:pt x="2193086" y="-14353"/>
                  <a:pt x="2383971" y="0"/>
                </a:cubicBezTo>
                <a:cubicBezTo>
                  <a:pt x="2574856" y="14353"/>
                  <a:pt x="2697477" y="-26142"/>
                  <a:pt x="2991394" y="0"/>
                </a:cubicBezTo>
                <a:cubicBezTo>
                  <a:pt x="3285311" y="26142"/>
                  <a:pt x="3423667" y="26544"/>
                  <a:pt x="3553097" y="0"/>
                </a:cubicBezTo>
                <a:cubicBezTo>
                  <a:pt x="3682527" y="-26544"/>
                  <a:pt x="4344147" y="50350"/>
                  <a:pt x="4572000" y="0"/>
                </a:cubicBezTo>
                <a:cubicBezTo>
                  <a:pt x="4571027" y="8304"/>
                  <a:pt x="4571522" y="21512"/>
                  <a:pt x="4572000" y="27432"/>
                </a:cubicBezTo>
                <a:cubicBezTo>
                  <a:pt x="4438349" y="5490"/>
                  <a:pt x="4090129" y="31231"/>
                  <a:pt x="3918857" y="27432"/>
                </a:cubicBezTo>
                <a:cubicBezTo>
                  <a:pt x="3747585" y="23633"/>
                  <a:pt x="3498826" y="6883"/>
                  <a:pt x="3357154" y="27432"/>
                </a:cubicBezTo>
                <a:cubicBezTo>
                  <a:pt x="3215482" y="47981"/>
                  <a:pt x="2784289" y="56849"/>
                  <a:pt x="2612571" y="27432"/>
                </a:cubicBezTo>
                <a:cubicBezTo>
                  <a:pt x="2440853" y="-1985"/>
                  <a:pt x="2261292" y="25951"/>
                  <a:pt x="2005149" y="27432"/>
                </a:cubicBezTo>
                <a:cubicBezTo>
                  <a:pt x="1749006" y="28913"/>
                  <a:pt x="1700078" y="34342"/>
                  <a:pt x="1489166" y="27432"/>
                </a:cubicBezTo>
                <a:cubicBezTo>
                  <a:pt x="1278254" y="20522"/>
                  <a:pt x="1077188" y="56916"/>
                  <a:pt x="790303" y="27432"/>
                </a:cubicBezTo>
                <a:cubicBezTo>
                  <a:pt x="503418" y="-2052"/>
                  <a:pt x="359168" y="57044"/>
                  <a:pt x="0" y="27432"/>
                </a:cubicBezTo>
                <a:cubicBezTo>
                  <a:pt x="-1048" y="14992"/>
                  <a:pt x="-1120" y="7447"/>
                  <a:pt x="0" y="0"/>
                </a:cubicBezTo>
                <a:close/>
              </a:path>
              <a:path w="4572000" h="27432" stroke="0" extrusionOk="0">
                <a:moveTo>
                  <a:pt x="0" y="0"/>
                </a:moveTo>
                <a:cubicBezTo>
                  <a:pt x="155698" y="6780"/>
                  <a:pt x="465972" y="13197"/>
                  <a:pt x="607423" y="0"/>
                </a:cubicBezTo>
                <a:cubicBezTo>
                  <a:pt x="748874" y="-13197"/>
                  <a:pt x="1014133" y="22994"/>
                  <a:pt x="1123406" y="0"/>
                </a:cubicBezTo>
                <a:cubicBezTo>
                  <a:pt x="1232679" y="-22994"/>
                  <a:pt x="1639431" y="-2997"/>
                  <a:pt x="1867989" y="0"/>
                </a:cubicBezTo>
                <a:cubicBezTo>
                  <a:pt x="2096547" y="2997"/>
                  <a:pt x="2265668" y="29557"/>
                  <a:pt x="2475411" y="0"/>
                </a:cubicBezTo>
                <a:cubicBezTo>
                  <a:pt x="2685154" y="-29557"/>
                  <a:pt x="2951491" y="73"/>
                  <a:pt x="3082834" y="0"/>
                </a:cubicBezTo>
                <a:cubicBezTo>
                  <a:pt x="3214177" y="-73"/>
                  <a:pt x="3641000" y="-33478"/>
                  <a:pt x="3827417" y="0"/>
                </a:cubicBezTo>
                <a:cubicBezTo>
                  <a:pt x="4013834" y="33478"/>
                  <a:pt x="4345917" y="14255"/>
                  <a:pt x="4572000" y="0"/>
                </a:cubicBezTo>
                <a:cubicBezTo>
                  <a:pt x="4572485" y="9333"/>
                  <a:pt x="4573278" y="19699"/>
                  <a:pt x="4572000" y="27432"/>
                </a:cubicBezTo>
                <a:cubicBezTo>
                  <a:pt x="4318030" y="43025"/>
                  <a:pt x="4161104" y="34314"/>
                  <a:pt x="4010297" y="27432"/>
                </a:cubicBezTo>
                <a:cubicBezTo>
                  <a:pt x="3859490" y="20550"/>
                  <a:pt x="3592529" y="6613"/>
                  <a:pt x="3357154" y="27432"/>
                </a:cubicBezTo>
                <a:cubicBezTo>
                  <a:pt x="3121779" y="48251"/>
                  <a:pt x="2884285" y="3780"/>
                  <a:pt x="2704011" y="27432"/>
                </a:cubicBezTo>
                <a:cubicBezTo>
                  <a:pt x="2523737" y="51084"/>
                  <a:pt x="2295944" y="32081"/>
                  <a:pt x="2096589" y="27432"/>
                </a:cubicBezTo>
                <a:cubicBezTo>
                  <a:pt x="1897234" y="22783"/>
                  <a:pt x="1623782" y="52518"/>
                  <a:pt x="1352006" y="27432"/>
                </a:cubicBezTo>
                <a:cubicBezTo>
                  <a:pt x="1080230" y="2346"/>
                  <a:pt x="869959" y="12864"/>
                  <a:pt x="607423" y="27432"/>
                </a:cubicBezTo>
                <a:cubicBezTo>
                  <a:pt x="344887" y="42000"/>
                  <a:pt x="188100" y="40051"/>
                  <a:pt x="0" y="27432"/>
                </a:cubicBezTo>
                <a:cubicBezTo>
                  <a:pt x="211" y="18145"/>
                  <a:pt x="120" y="6480"/>
                  <a:pt x="0" y="0"/>
                </a:cubicBezTo>
                <a:close/>
              </a:path>
            </a:pathLst>
          </a:custGeom>
          <a:solidFill>
            <a:srgbClr val="C38D4D"/>
          </a:solidFill>
          <a:ln w="38100" cap="rnd">
            <a:solidFill>
              <a:srgbClr val="C38D4D"/>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Date Placeholder 26">
            <a:extLst>
              <a:ext uri="{FF2B5EF4-FFF2-40B4-BE49-F238E27FC236}">
                <a16:creationId xmlns:a16="http://schemas.microsoft.com/office/drawing/2014/main" id="{F28B82B1-E269-4325-A665-6CFE5DEE5DE5}"/>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6356350"/>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6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solidFill>
                <a:schemeClr val="tx1"/>
              </a:solidFill>
            </a:endParaRPr>
          </a:p>
        </p:txBody>
      </p:sp>
      <p:sp>
        <p:nvSpPr>
          <p:cNvPr id="34" name="Footer Placeholder 27">
            <a:extLst>
              <a:ext uri="{FF2B5EF4-FFF2-40B4-BE49-F238E27FC236}">
                <a16:creationId xmlns:a16="http://schemas.microsoft.com/office/drawing/2014/main" id="{7C700527-76FD-4DF4-A597-6F5E089CA0C2}"/>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6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solidFill>
                <a:schemeClr val="tx1"/>
              </a:solidFill>
            </a:endParaRPr>
          </a:p>
        </p:txBody>
      </p:sp>
      <p:sp>
        <p:nvSpPr>
          <p:cNvPr id="36" name="Slide Number Placeholder 28">
            <a:extLst>
              <a:ext uri="{FF2B5EF4-FFF2-40B4-BE49-F238E27FC236}">
                <a16:creationId xmlns:a16="http://schemas.microsoft.com/office/drawing/2014/main" id="{B5EA49A9-01EB-4D60-A392-7DC9B625D67D}"/>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solidFill>
                <a:schemeClr val="tx1"/>
              </a:solidFill>
            </a:endParaRPr>
          </a:p>
        </p:txBody>
      </p:sp>
    </p:spTree>
    <p:extLst>
      <p:ext uri="{BB962C8B-B14F-4D97-AF65-F5344CB8AC3E}">
        <p14:creationId xmlns:p14="http://schemas.microsoft.com/office/powerpoint/2010/main" val="40814881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93A374-B6FF-FE11-A41E-FE1D9F004806}"/>
              </a:ext>
            </a:extLst>
          </p:cNvPr>
          <p:cNvSpPr>
            <a:spLocks noGrp="1"/>
          </p:cNvSpPr>
          <p:nvPr>
            <p:ph type="title"/>
          </p:nvPr>
        </p:nvSpPr>
        <p:spPr/>
        <p:txBody>
          <a:bodyPr/>
          <a:lstStyle/>
          <a:p>
            <a:r>
              <a:rPr lang="en-IN"/>
              <a:t>Key Feature</a:t>
            </a:r>
            <a:endParaRPr lang="en-IN" dirty="0"/>
          </a:p>
        </p:txBody>
      </p:sp>
      <p:sp>
        <p:nvSpPr>
          <p:cNvPr id="3" name="Content Placeholder 2">
            <a:extLst>
              <a:ext uri="{FF2B5EF4-FFF2-40B4-BE49-F238E27FC236}">
                <a16:creationId xmlns:a16="http://schemas.microsoft.com/office/drawing/2014/main" id="{5A7CC330-F373-D783-9B10-8747152197A0}"/>
              </a:ext>
            </a:extLst>
          </p:cNvPr>
          <p:cNvSpPr>
            <a:spLocks noGrp="1"/>
          </p:cNvSpPr>
          <p:nvPr>
            <p:ph idx="1"/>
          </p:nvPr>
        </p:nvSpPr>
        <p:spPr/>
        <p:txBody>
          <a:bodyPr>
            <a:normAutofit fontScale="77500" lnSpcReduction="20000"/>
          </a:bodyPr>
          <a:lstStyle/>
          <a:p>
            <a:r>
              <a:rPr lang="en-US" b="1"/>
              <a:t>Advanced Recommendation Algorithm:</a:t>
            </a:r>
          </a:p>
          <a:p>
            <a:pPr marL="0" indent="0">
              <a:buNone/>
            </a:pPr>
            <a:r>
              <a:rPr lang="en-US" b="1"/>
              <a:t>The app utilizes a sophisticated recommendation algorithm that analyzes user input and movie data to suggest relevant and engaging movie options.</a:t>
            </a:r>
          </a:p>
          <a:p>
            <a:r>
              <a:rPr lang="en-US" b="1"/>
              <a:t>Interactive User Interface:</a:t>
            </a:r>
          </a:p>
          <a:p>
            <a:pPr marL="0" indent="0">
              <a:buNone/>
            </a:pPr>
            <a:r>
              <a:rPr lang="en-US" b="1"/>
              <a:t>The app offers an intuitive and interactive user interface, making it easy for users to input their favorite movie title and explore personalized recommendations.</a:t>
            </a:r>
          </a:p>
          <a:p>
            <a:r>
              <a:rPr lang="en-US" b="1"/>
              <a:t>Real-time Movie Data Integration:</a:t>
            </a:r>
          </a:p>
          <a:p>
            <a:pPr marL="0" indent="0">
              <a:buNone/>
            </a:pPr>
            <a:r>
              <a:rPr lang="en-US" b="1"/>
              <a:t>Integrated with the powerful TMDB API, the app retrieves real-time movie data, including details, posters, ratings, and reviews, to provide a comprehensive movie exploration experience.</a:t>
            </a:r>
          </a:p>
          <a:p>
            <a:r>
              <a:rPr lang="en-US" b="1"/>
              <a:t>Seamless Integration with Flask:</a:t>
            </a:r>
          </a:p>
          <a:p>
            <a:pPr marL="0" indent="0">
              <a:buNone/>
            </a:pPr>
            <a:r>
              <a:rPr lang="en-US" b="1"/>
              <a:t>Built using Flask, a Python web framework, the app seamlessly connects the front-end user interface with the back-end recommendation engine.</a:t>
            </a:r>
          </a:p>
          <a:p>
            <a:endParaRPr lang="en-IN" b="1" dirty="0"/>
          </a:p>
        </p:txBody>
      </p:sp>
    </p:spTree>
    <p:extLst>
      <p:ext uri="{BB962C8B-B14F-4D97-AF65-F5344CB8AC3E}">
        <p14:creationId xmlns:p14="http://schemas.microsoft.com/office/powerpoint/2010/main" val="21869722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BE14522-BBE5-4BB2-E742-D7CD88CF56D5}"/>
              </a:ext>
            </a:extLst>
          </p:cNvPr>
          <p:cNvSpPr>
            <a:spLocks noGrp="1"/>
          </p:cNvSpPr>
          <p:nvPr>
            <p:ph type="title"/>
          </p:nvPr>
        </p:nvSpPr>
        <p:spPr>
          <a:xfrm>
            <a:off x="635000" y="640823"/>
            <a:ext cx="3418659" cy="5583148"/>
          </a:xfrm>
        </p:spPr>
        <p:txBody>
          <a:bodyPr anchor="ctr">
            <a:normAutofit/>
          </a:bodyPr>
          <a:lstStyle/>
          <a:p>
            <a:r>
              <a:rPr lang="en-IN" sz="5100"/>
              <a:t>User Experience</a:t>
            </a:r>
          </a:p>
        </p:txBody>
      </p:sp>
      <p:sp>
        <p:nvSpPr>
          <p:cNvPr id="11" name="Rectangle 22">
            <a:extLst>
              <a:ext uri="{FF2B5EF4-FFF2-40B4-BE49-F238E27FC236}">
                <a16:creationId xmlns:a16="http://schemas.microsoft.com/office/drawing/2014/main" id="{535742DD-1B16-4E9D-B715-0D74B4574A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14992" y="1557877"/>
            <a:ext cx="18288" cy="3749040"/>
          </a:xfrm>
          <a:custGeom>
            <a:avLst/>
            <a:gdLst>
              <a:gd name="connsiteX0" fmla="*/ 0 w 18288"/>
              <a:gd name="connsiteY0" fmla="*/ 0 h 3749040"/>
              <a:gd name="connsiteX1" fmla="*/ 18288 w 18288"/>
              <a:gd name="connsiteY1" fmla="*/ 0 h 3749040"/>
              <a:gd name="connsiteX2" fmla="*/ 18288 w 18288"/>
              <a:gd name="connsiteY2" fmla="*/ 662330 h 3749040"/>
              <a:gd name="connsiteX3" fmla="*/ 18288 w 18288"/>
              <a:gd name="connsiteY3" fmla="*/ 1174699 h 3749040"/>
              <a:gd name="connsiteX4" fmla="*/ 18288 w 18288"/>
              <a:gd name="connsiteY4" fmla="*/ 1724558 h 3749040"/>
              <a:gd name="connsiteX5" fmla="*/ 18288 w 18288"/>
              <a:gd name="connsiteY5" fmla="*/ 2424379 h 3749040"/>
              <a:gd name="connsiteX6" fmla="*/ 18288 w 18288"/>
              <a:gd name="connsiteY6" fmla="*/ 3049219 h 3749040"/>
              <a:gd name="connsiteX7" fmla="*/ 18288 w 18288"/>
              <a:gd name="connsiteY7" fmla="*/ 3749040 h 3749040"/>
              <a:gd name="connsiteX8" fmla="*/ 0 w 18288"/>
              <a:gd name="connsiteY8" fmla="*/ 3749040 h 3749040"/>
              <a:gd name="connsiteX9" fmla="*/ 0 w 18288"/>
              <a:gd name="connsiteY9" fmla="*/ 3236671 h 3749040"/>
              <a:gd name="connsiteX10" fmla="*/ 0 w 18288"/>
              <a:gd name="connsiteY10" fmla="*/ 2536850 h 3749040"/>
              <a:gd name="connsiteX11" fmla="*/ 0 w 18288"/>
              <a:gd name="connsiteY11" fmla="*/ 1874520 h 3749040"/>
              <a:gd name="connsiteX12" fmla="*/ 0 w 18288"/>
              <a:gd name="connsiteY12" fmla="*/ 1362151 h 3749040"/>
              <a:gd name="connsiteX13" fmla="*/ 0 w 18288"/>
              <a:gd name="connsiteY13" fmla="*/ 774802 h 3749040"/>
              <a:gd name="connsiteX14" fmla="*/ 0 w 18288"/>
              <a:gd name="connsiteY14" fmla="*/ 0 h 3749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288" h="3749040" fill="none" extrusionOk="0">
                <a:moveTo>
                  <a:pt x="0" y="0"/>
                </a:moveTo>
                <a:cubicBezTo>
                  <a:pt x="8690" y="407"/>
                  <a:pt x="14141" y="154"/>
                  <a:pt x="18288" y="0"/>
                </a:cubicBezTo>
                <a:cubicBezTo>
                  <a:pt x="34838" y="143586"/>
                  <a:pt x="-11860" y="333097"/>
                  <a:pt x="18288" y="662330"/>
                </a:cubicBezTo>
                <a:cubicBezTo>
                  <a:pt x="48436" y="991563"/>
                  <a:pt x="32813" y="1046681"/>
                  <a:pt x="18288" y="1174699"/>
                </a:cubicBezTo>
                <a:cubicBezTo>
                  <a:pt x="3763" y="1302717"/>
                  <a:pt x="40974" y="1467838"/>
                  <a:pt x="18288" y="1724558"/>
                </a:cubicBezTo>
                <a:cubicBezTo>
                  <a:pt x="-4398" y="1981278"/>
                  <a:pt x="36650" y="2215729"/>
                  <a:pt x="18288" y="2424379"/>
                </a:cubicBezTo>
                <a:cubicBezTo>
                  <a:pt x="-74" y="2633029"/>
                  <a:pt x="-9881" y="2874703"/>
                  <a:pt x="18288" y="3049219"/>
                </a:cubicBezTo>
                <a:cubicBezTo>
                  <a:pt x="46457" y="3223735"/>
                  <a:pt x="4078" y="3453850"/>
                  <a:pt x="18288" y="3749040"/>
                </a:cubicBezTo>
                <a:cubicBezTo>
                  <a:pt x="14465" y="3749751"/>
                  <a:pt x="7675" y="3748271"/>
                  <a:pt x="0" y="3749040"/>
                </a:cubicBezTo>
                <a:cubicBezTo>
                  <a:pt x="19669" y="3507959"/>
                  <a:pt x="-9883" y="3339386"/>
                  <a:pt x="0" y="3236671"/>
                </a:cubicBezTo>
                <a:cubicBezTo>
                  <a:pt x="9883" y="3133956"/>
                  <a:pt x="26871" y="2857214"/>
                  <a:pt x="0" y="2536850"/>
                </a:cubicBezTo>
                <a:cubicBezTo>
                  <a:pt x="-26871" y="2216486"/>
                  <a:pt x="4790" y="2156616"/>
                  <a:pt x="0" y="1874520"/>
                </a:cubicBezTo>
                <a:cubicBezTo>
                  <a:pt x="-4790" y="1592424"/>
                  <a:pt x="-3117" y="1558688"/>
                  <a:pt x="0" y="1362151"/>
                </a:cubicBezTo>
                <a:cubicBezTo>
                  <a:pt x="3117" y="1165614"/>
                  <a:pt x="16802" y="1045125"/>
                  <a:pt x="0" y="774802"/>
                </a:cubicBezTo>
                <a:cubicBezTo>
                  <a:pt x="-16802" y="504479"/>
                  <a:pt x="-29640" y="377701"/>
                  <a:pt x="0" y="0"/>
                </a:cubicBezTo>
                <a:close/>
              </a:path>
              <a:path w="18288" h="3749040" stroke="0" extrusionOk="0">
                <a:moveTo>
                  <a:pt x="0" y="0"/>
                </a:moveTo>
                <a:cubicBezTo>
                  <a:pt x="5341" y="9"/>
                  <a:pt x="11148" y="-611"/>
                  <a:pt x="18288" y="0"/>
                </a:cubicBezTo>
                <a:cubicBezTo>
                  <a:pt x="33352" y="227288"/>
                  <a:pt x="30894" y="278824"/>
                  <a:pt x="18288" y="512369"/>
                </a:cubicBezTo>
                <a:cubicBezTo>
                  <a:pt x="5682" y="745914"/>
                  <a:pt x="53060" y="998220"/>
                  <a:pt x="18288" y="1212190"/>
                </a:cubicBezTo>
                <a:cubicBezTo>
                  <a:pt x="-16484" y="1426160"/>
                  <a:pt x="35474" y="1585099"/>
                  <a:pt x="18288" y="1837030"/>
                </a:cubicBezTo>
                <a:cubicBezTo>
                  <a:pt x="1102" y="2088961"/>
                  <a:pt x="16704" y="2251948"/>
                  <a:pt x="18288" y="2386889"/>
                </a:cubicBezTo>
                <a:cubicBezTo>
                  <a:pt x="19872" y="2521830"/>
                  <a:pt x="5902" y="2679005"/>
                  <a:pt x="18288" y="2936748"/>
                </a:cubicBezTo>
                <a:cubicBezTo>
                  <a:pt x="30674" y="3194491"/>
                  <a:pt x="13809" y="3416052"/>
                  <a:pt x="18288" y="3749040"/>
                </a:cubicBezTo>
                <a:cubicBezTo>
                  <a:pt x="9729" y="3749861"/>
                  <a:pt x="3965" y="3749683"/>
                  <a:pt x="0" y="3749040"/>
                </a:cubicBezTo>
                <a:cubicBezTo>
                  <a:pt x="-10152" y="3632102"/>
                  <a:pt x="-5013" y="3340136"/>
                  <a:pt x="0" y="3236671"/>
                </a:cubicBezTo>
                <a:cubicBezTo>
                  <a:pt x="5013" y="3133206"/>
                  <a:pt x="-27249" y="2814766"/>
                  <a:pt x="0" y="2649322"/>
                </a:cubicBezTo>
                <a:cubicBezTo>
                  <a:pt x="27249" y="2483878"/>
                  <a:pt x="8506" y="2308131"/>
                  <a:pt x="0" y="2061972"/>
                </a:cubicBezTo>
                <a:cubicBezTo>
                  <a:pt x="-8506" y="1815813"/>
                  <a:pt x="-14267" y="1574470"/>
                  <a:pt x="0" y="1399642"/>
                </a:cubicBezTo>
                <a:cubicBezTo>
                  <a:pt x="14267" y="1224814"/>
                  <a:pt x="-24839" y="1011862"/>
                  <a:pt x="0" y="812292"/>
                </a:cubicBezTo>
                <a:cubicBezTo>
                  <a:pt x="24839" y="612722"/>
                  <a:pt x="20220" y="372179"/>
                  <a:pt x="0" y="0"/>
                </a:cubicBezTo>
                <a:close/>
              </a:path>
            </a:pathLst>
          </a:custGeom>
          <a:solidFill>
            <a:srgbClr val="C38D4D"/>
          </a:solidFill>
          <a:ln w="34925">
            <a:solidFill>
              <a:srgbClr val="C38D4D"/>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DBAED537-8D52-84DF-B92B-92C720292EBC}"/>
              </a:ext>
            </a:extLst>
          </p:cNvPr>
          <p:cNvGraphicFramePr>
            <a:graphicFrameLocks noGrp="1"/>
          </p:cNvGraphicFramePr>
          <p:nvPr>
            <p:ph idx="1"/>
            <p:extLst>
              <p:ext uri="{D42A27DB-BD31-4B8C-83A1-F6EECF244321}">
                <p14:modId xmlns:p14="http://schemas.microsoft.com/office/powerpoint/2010/main" val="2990304647"/>
              </p:ext>
            </p:extLst>
          </p:nvPr>
        </p:nvGraphicFramePr>
        <p:xfrm>
          <a:off x="4648018" y="640822"/>
          <a:ext cx="6900512" cy="55361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713315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8" name="Rectangle 49">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498B31B-82FA-809E-61FE-4F0C6751A270}"/>
              </a:ext>
            </a:extLst>
          </p:cNvPr>
          <p:cNvSpPr>
            <a:spLocks noGrp="1"/>
          </p:cNvSpPr>
          <p:nvPr>
            <p:ph type="title"/>
          </p:nvPr>
        </p:nvSpPr>
        <p:spPr>
          <a:xfrm>
            <a:off x="5297762" y="329184"/>
            <a:ext cx="6251110" cy="1783080"/>
          </a:xfrm>
        </p:spPr>
        <p:txBody>
          <a:bodyPr anchor="b">
            <a:normAutofit/>
          </a:bodyPr>
          <a:lstStyle/>
          <a:p>
            <a:pPr>
              <a:lnSpc>
                <a:spcPct val="90000"/>
              </a:lnSpc>
            </a:pPr>
            <a:r>
              <a:rPr lang="en-IN" sz="5600"/>
              <a:t>Technologies Used</a:t>
            </a:r>
          </a:p>
        </p:txBody>
      </p:sp>
      <p:sp>
        <p:nvSpPr>
          <p:cNvPr id="59" name="Rectangle 6">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2862" y="2395728"/>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rgbClr val="C38D4D"/>
          </a:solidFill>
          <a:ln w="38100" cap="rnd">
            <a:solidFill>
              <a:srgbClr val="C38D4D"/>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Content Placeholder 2">
            <a:extLst>
              <a:ext uri="{FF2B5EF4-FFF2-40B4-BE49-F238E27FC236}">
                <a16:creationId xmlns:a16="http://schemas.microsoft.com/office/drawing/2014/main" id="{D2D5AE05-8667-FB1E-6277-9A8D37896288}"/>
              </a:ext>
            </a:extLst>
          </p:cNvPr>
          <p:cNvSpPr>
            <a:spLocks noGrp="1"/>
          </p:cNvSpPr>
          <p:nvPr>
            <p:ph idx="1"/>
          </p:nvPr>
        </p:nvSpPr>
        <p:spPr>
          <a:xfrm>
            <a:off x="5297762" y="2706624"/>
            <a:ext cx="6251110" cy="3483864"/>
          </a:xfrm>
        </p:spPr>
        <p:txBody>
          <a:bodyPr>
            <a:normAutofit/>
          </a:bodyPr>
          <a:lstStyle/>
          <a:p>
            <a:pPr>
              <a:lnSpc>
                <a:spcPct val="100000"/>
              </a:lnSpc>
            </a:pPr>
            <a:r>
              <a:rPr lang="en-US" sz="2000" b="1"/>
              <a:t>Python:</a:t>
            </a:r>
          </a:p>
          <a:p>
            <a:pPr marL="0" indent="0">
              <a:lnSpc>
                <a:spcPct val="100000"/>
              </a:lnSpc>
              <a:buNone/>
            </a:pPr>
            <a:r>
              <a:rPr lang="en-US" sz="2000" b="1"/>
              <a:t>    The core programming language is used for developing the movie recommender system's backend and handling data processing, analysis, and model training.</a:t>
            </a:r>
          </a:p>
          <a:p>
            <a:pPr>
              <a:lnSpc>
                <a:spcPct val="100000"/>
              </a:lnSpc>
            </a:pPr>
            <a:r>
              <a:rPr lang="en-US" sz="2000" b="1"/>
              <a:t>Flask:</a:t>
            </a:r>
          </a:p>
          <a:p>
            <a:pPr marL="0" indent="0">
              <a:lnSpc>
                <a:spcPct val="100000"/>
              </a:lnSpc>
              <a:buNone/>
            </a:pPr>
            <a:r>
              <a:rPr lang="en-US" sz="2000" b="1"/>
              <a:t>    A lightweight web framework in Python was used to build the web application, handle routes, and manage data flow between the front and backend.</a:t>
            </a:r>
          </a:p>
          <a:p>
            <a:pPr>
              <a:lnSpc>
                <a:spcPct val="100000"/>
              </a:lnSpc>
            </a:pPr>
            <a:r>
              <a:rPr lang="en-US" sz="2000" b="1"/>
              <a:t>HTML/CSS:</a:t>
            </a:r>
          </a:p>
          <a:p>
            <a:pPr marL="0" indent="0">
              <a:lnSpc>
                <a:spcPct val="100000"/>
              </a:lnSpc>
              <a:buNone/>
            </a:pPr>
            <a:r>
              <a:rPr lang="en-US" sz="2000" b="1"/>
              <a:t>    Web technologies are used for designing and styling the web application's user interface, providing an attractive and intuitive user experience.</a:t>
            </a:r>
          </a:p>
        </p:txBody>
      </p:sp>
      <p:pic>
        <p:nvPicPr>
          <p:cNvPr id="20" name="Picture 4" descr="Computer script on a screen">
            <a:extLst>
              <a:ext uri="{FF2B5EF4-FFF2-40B4-BE49-F238E27FC236}">
                <a16:creationId xmlns:a16="http://schemas.microsoft.com/office/drawing/2014/main" id="{C0B43D37-BB29-E94C-AD87-94BF9E5204BF}"/>
              </a:ext>
            </a:extLst>
          </p:cNvPr>
          <p:cNvPicPr>
            <a:picLocks noChangeAspect="1"/>
          </p:cNvPicPr>
          <p:nvPr/>
        </p:nvPicPr>
        <p:blipFill rotWithShape="1">
          <a:blip r:embed="rId2"/>
          <a:srcRect l="7055" r="47614" b="-1"/>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Tree>
    <p:extLst>
      <p:ext uri="{BB962C8B-B14F-4D97-AF65-F5344CB8AC3E}">
        <p14:creationId xmlns:p14="http://schemas.microsoft.com/office/powerpoint/2010/main" val="20916620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AD7BBCE-C982-11FC-6719-AE1439192D39}"/>
              </a:ext>
            </a:extLst>
          </p:cNvPr>
          <p:cNvSpPr>
            <a:spLocks noGrp="1"/>
          </p:cNvSpPr>
          <p:nvPr>
            <p:ph idx="4294967295"/>
          </p:nvPr>
        </p:nvSpPr>
        <p:spPr>
          <a:xfrm>
            <a:off x="4733925" y="190500"/>
            <a:ext cx="7458075" cy="6000750"/>
          </a:xfrm>
        </p:spPr>
        <p:txBody>
          <a:bodyPr>
            <a:normAutofit fontScale="70000" lnSpcReduction="20000"/>
          </a:bodyPr>
          <a:lstStyle/>
          <a:p>
            <a:r>
              <a:rPr lang="en-US" b="1" dirty="0"/>
              <a:t>JavaScript (jQuery):</a:t>
            </a:r>
          </a:p>
          <a:p>
            <a:pPr marL="0" indent="0">
              <a:buNone/>
            </a:pPr>
            <a:r>
              <a:rPr lang="en-US" b="1" dirty="0"/>
              <a:t>   JavaScript enhances interactivity on the frontend, enabling dynamic elements like autocomplete, button actions, and AJAX requests.</a:t>
            </a:r>
          </a:p>
          <a:p>
            <a:r>
              <a:rPr lang="en-US" b="1" dirty="0"/>
              <a:t>AJAX (Asynchronous JavaScript and XML):</a:t>
            </a:r>
          </a:p>
          <a:p>
            <a:pPr marL="0" indent="0">
              <a:buNone/>
            </a:pPr>
            <a:r>
              <a:rPr lang="en-US" b="1" dirty="0"/>
              <a:t>   AJAX makes asynchronous requests to the server, enabling real-time interactions without requiring a full page reload.</a:t>
            </a:r>
          </a:p>
          <a:p>
            <a:r>
              <a:rPr lang="en-US" b="1" dirty="0"/>
              <a:t>Pandas:</a:t>
            </a:r>
          </a:p>
          <a:p>
            <a:pPr marL="0" indent="0">
              <a:buNone/>
            </a:pPr>
            <a:r>
              <a:rPr lang="en-US" b="1" dirty="0"/>
              <a:t>   A data manipulation library in Python used for data preprocessing, transformation, and analysis, particularly for managing movie data.</a:t>
            </a:r>
          </a:p>
          <a:p>
            <a:r>
              <a:rPr lang="en-US" b="1" dirty="0"/>
              <a:t>Scikit-learn:</a:t>
            </a:r>
          </a:p>
          <a:p>
            <a:pPr marL="0" indent="0">
              <a:buNone/>
            </a:pPr>
            <a:r>
              <a:rPr lang="en-US" b="1" dirty="0"/>
              <a:t>   A machine learning library in Python used for building and training the content-based recommender system, calculating cosine similarities, and more.</a:t>
            </a:r>
          </a:p>
          <a:p>
            <a:r>
              <a:rPr lang="en-US" b="1" dirty="0"/>
              <a:t>Natural Language Processing (NLP):</a:t>
            </a:r>
          </a:p>
          <a:p>
            <a:pPr marL="0" indent="0">
              <a:buNone/>
            </a:pPr>
            <a:r>
              <a:rPr lang="en-US" b="1" dirty="0"/>
              <a:t>   Techniques from NLP are applied to analyze movie reviews and perform sentiment analysis to understand the sentiments expressed by users.</a:t>
            </a:r>
          </a:p>
          <a:p>
            <a:pPr marL="0" indent="0">
              <a:buNone/>
            </a:pPr>
            <a:endParaRPr lang="en-US" b="1" dirty="0"/>
          </a:p>
        </p:txBody>
      </p:sp>
      <p:pic>
        <p:nvPicPr>
          <p:cNvPr id="16" name="Picture 4" descr="Computer script on a screen">
            <a:extLst>
              <a:ext uri="{FF2B5EF4-FFF2-40B4-BE49-F238E27FC236}">
                <a16:creationId xmlns:a16="http://schemas.microsoft.com/office/drawing/2014/main" id="{C69C24FA-8057-1487-924C-4945FE877B6B}"/>
              </a:ext>
            </a:extLst>
          </p:cNvPr>
          <p:cNvPicPr>
            <a:picLocks noChangeAspect="1"/>
          </p:cNvPicPr>
          <p:nvPr/>
        </p:nvPicPr>
        <p:blipFill rotWithShape="1">
          <a:blip r:embed="rId2"/>
          <a:srcRect l="7055" r="47614" b="-1"/>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Tree>
    <p:extLst>
      <p:ext uri="{BB962C8B-B14F-4D97-AF65-F5344CB8AC3E}">
        <p14:creationId xmlns:p14="http://schemas.microsoft.com/office/powerpoint/2010/main" val="27321339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AD7BBCE-C982-11FC-6719-AE1439192D39}"/>
              </a:ext>
            </a:extLst>
          </p:cNvPr>
          <p:cNvSpPr>
            <a:spLocks noGrp="1"/>
          </p:cNvSpPr>
          <p:nvPr>
            <p:ph idx="4294967295"/>
          </p:nvPr>
        </p:nvSpPr>
        <p:spPr>
          <a:xfrm>
            <a:off x="4733925" y="428625"/>
            <a:ext cx="7458075" cy="5734050"/>
          </a:xfrm>
        </p:spPr>
        <p:txBody>
          <a:bodyPr>
            <a:normAutofit fontScale="70000" lnSpcReduction="20000"/>
          </a:bodyPr>
          <a:lstStyle/>
          <a:p>
            <a:r>
              <a:rPr lang="en-US" b="1" dirty="0"/>
              <a:t>The Movie Database (TMDB) API:</a:t>
            </a:r>
          </a:p>
          <a:p>
            <a:pPr marL="0" indent="0">
              <a:buNone/>
            </a:pPr>
            <a:r>
              <a:rPr lang="en-US" b="1" dirty="0"/>
              <a:t>    An external API used to fetch real-time movie details, including movie posters, cast information, release dates, and more.</a:t>
            </a:r>
          </a:p>
          <a:p>
            <a:r>
              <a:rPr lang="en-US" b="1" dirty="0"/>
              <a:t>Pickling:</a:t>
            </a:r>
          </a:p>
          <a:p>
            <a:pPr marL="0" indent="0">
              <a:buNone/>
            </a:pPr>
            <a:r>
              <a:rPr lang="en-US" b="1" dirty="0"/>
              <a:t>   Pickling is used to serialize and store trained machine learning models (NLP model, TF-IDF vectorizer) to disk for quick access and reuse.</a:t>
            </a:r>
          </a:p>
          <a:p>
            <a:r>
              <a:rPr lang="en-US" b="1" dirty="0"/>
              <a:t>Web Scraping (Beautiful Soup):</a:t>
            </a:r>
          </a:p>
          <a:p>
            <a:pPr marL="0" indent="0">
              <a:buNone/>
            </a:pPr>
            <a:r>
              <a:rPr lang="en-US" b="1" dirty="0"/>
              <a:t>    Beautiful Soup is used to scrape data from websites, extracting movie details and reviews for analysis.</a:t>
            </a:r>
          </a:p>
          <a:p>
            <a:r>
              <a:rPr lang="en-US" b="1" dirty="0"/>
              <a:t>JSON:</a:t>
            </a:r>
          </a:p>
          <a:p>
            <a:pPr marL="0" indent="0">
              <a:buNone/>
            </a:pPr>
            <a:r>
              <a:rPr lang="en-US" b="1" dirty="0"/>
              <a:t>    JSON (JavaScript Object Notation) is used for data exchange between the front end and backend and API responses.</a:t>
            </a:r>
          </a:p>
          <a:p>
            <a:r>
              <a:rPr lang="en-US" b="1" dirty="0"/>
              <a:t>Deployment Platform:</a:t>
            </a:r>
          </a:p>
          <a:p>
            <a:pPr marL="0" indent="0">
              <a:buNone/>
            </a:pPr>
            <a:r>
              <a:rPr lang="en-US" b="1" dirty="0"/>
              <a:t>    The application deployed on AWS to make it accessible to users.</a:t>
            </a:r>
            <a:endParaRPr lang="en-IN" b="1" dirty="0"/>
          </a:p>
          <a:p>
            <a:endParaRPr lang="en-IN" dirty="0"/>
          </a:p>
        </p:txBody>
      </p:sp>
      <p:pic>
        <p:nvPicPr>
          <p:cNvPr id="16" name="Picture 4" descr="Computer script on a screen">
            <a:extLst>
              <a:ext uri="{FF2B5EF4-FFF2-40B4-BE49-F238E27FC236}">
                <a16:creationId xmlns:a16="http://schemas.microsoft.com/office/drawing/2014/main" id="{C69C24FA-8057-1487-924C-4945FE877B6B}"/>
              </a:ext>
            </a:extLst>
          </p:cNvPr>
          <p:cNvPicPr>
            <a:picLocks noChangeAspect="1"/>
          </p:cNvPicPr>
          <p:nvPr/>
        </p:nvPicPr>
        <p:blipFill rotWithShape="1">
          <a:blip r:embed="rId2"/>
          <a:srcRect l="7055" r="47614" b="-1"/>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Tree>
    <p:extLst>
      <p:ext uri="{BB962C8B-B14F-4D97-AF65-F5344CB8AC3E}">
        <p14:creationId xmlns:p14="http://schemas.microsoft.com/office/powerpoint/2010/main" val="40390784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9">
            <a:extLst>
              <a:ext uri="{FF2B5EF4-FFF2-40B4-BE49-F238E27FC236}">
                <a16:creationId xmlns:a16="http://schemas.microsoft.com/office/drawing/2014/main" id="{7B831B6F-405A-4B47-B9BB-5CA88F2858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Web Design">
            <a:extLst>
              <a:ext uri="{FF2B5EF4-FFF2-40B4-BE49-F238E27FC236}">
                <a16:creationId xmlns:a16="http://schemas.microsoft.com/office/drawing/2014/main" id="{7668F6D0-79BD-AFD2-3DB0-EF53A6DEE53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8139" y="-107377"/>
            <a:ext cx="3368969" cy="3368969"/>
          </a:xfrm>
          <a:prstGeom prst="rect">
            <a:avLst/>
          </a:prstGeom>
        </p:spPr>
      </p:pic>
      <p:sp>
        <p:nvSpPr>
          <p:cNvPr id="32" name="Freeform: Shape 11">
            <a:extLst>
              <a:ext uri="{FF2B5EF4-FFF2-40B4-BE49-F238E27FC236}">
                <a16:creationId xmlns:a16="http://schemas.microsoft.com/office/drawing/2014/main" id="{15109354-9C5D-4F8C-B0E6-D1043C7BF2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9992" y="0"/>
            <a:ext cx="7562008" cy="6858000"/>
          </a:xfrm>
          <a:custGeom>
            <a:avLst/>
            <a:gdLst>
              <a:gd name="connsiteX0" fmla="*/ 7529613 w 7529613"/>
              <a:gd name="connsiteY0" fmla="*/ 0 h 6858000"/>
              <a:gd name="connsiteX1" fmla="*/ 1222331 w 7529613"/>
              <a:gd name="connsiteY1" fmla="*/ 0 h 6858000"/>
              <a:gd name="connsiteX2" fmla="*/ 1126483 w 7529613"/>
              <a:gd name="connsiteY2" fmla="*/ 148742 h 6858000"/>
              <a:gd name="connsiteX3" fmla="*/ 767554 w 7529613"/>
              <a:gd name="connsiteY3" fmla="*/ 819975 h 6858000"/>
              <a:gd name="connsiteX4" fmla="*/ 742103 w 7529613"/>
              <a:gd name="connsiteY4" fmla="*/ 854514 h 6858000"/>
              <a:gd name="connsiteX5" fmla="*/ 785881 w 7529613"/>
              <a:gd name="connsiteY5" fmla="*/ 750263 h 6858000"/>
              <a:gd name="connsiteX6" fmla="*/ 978978 w 7529613"/>
              <a:gd name="connsiteY6" fmla="*/ 331786 h 6858000"/>
              <a:gd name="connsiteX7" fmla="*/ 1155717 w 7529613"/>
              <a:gd name="connsiteY7" fmla="*/ 0 h 6858000"/>
              <a:gd name="connsiteX8" fmla="*/ 1098249 w 7529613"/>
              <a:gd name="connsiteY8" fmla="*/ 0 h 6858000"/>
              <a:gd name="connsiteX9" fmla="*/ 991458 w 7529613"/>
              <a:gd name="connsiteY9" fmla="*/ 196614 h 6858000"/>
              <a:gd name="connsiteX10" fmla="*/ 493941 w 7529613"/>
              <a:gd name="connsiteY10" fmla="*/ 1371196 h 6858000"/>
              <a:gd name="connsiteX11" fmla="*/ 46485 w 7529613"/>
              <a:gd name="connsiteY11" fmla="*/ 3331516 h 6858000"/>
              <a:gd name="connsiteX12" fmla="*/ 12252 w 7529613"/>
              <a:gd name="connsiteY12" fmla="*/ 4357388 h 6858000"/>
              <a:gd name="connsiteX13" fmla="*/ 170821 w 7529613"/>
              <a:gd name="connsiteY13" fmla="*/ 5552906 h 6858000"/>
              <a:gd name="connsiteX14" fmla="*/ 537265 w 7529613"/>
              <a:gd name="connsiteY14" fmla="*/ 6828295 h 6858000"/>
              <a:gd name="connsiteX15" fmla="*/ 549692 w 7529613"/>
              <a:gd name="connsiteY15" fmla="*/ 6858000 h 6858000"/>
              <a:gd name="connsiteX16" fmla="*/ 602234 w 7529613"/>
              <a:gd name="connsiteY16" fmla="*/ 6858000 h 6858000"/>
              <a:gd name="connsiteX17" fmla="*/ 595414 w 7529613"/>
              <a:gd name="connsiteY17" fmla="*/ 6841549 h 6858000"/>
              <a:gd name="connsiteX18" fmla="*/ 364260 w 7529613"/>
              <a:gd name="connsiteY18" fmla="*/ 6142729 h 6858000"/>
              <a:gd name="connsiteX19" fmla="*/ 213071 w 7529613"/>
              <a:gd name="connsiteY19" fmla="*/ 5513923 h 6858000"/>
              <a:gd name="connsiteX20" fmla="*/ 211290 w 7529613"/>
              <a:gd name="connsiteY20" fmla="*/ 5480401 h 6858000"/>
              <a:gd name="connsiteX21" fmla="*/ 311446 w 7529613"/>
              <a:gd name="connsiteY21" fmla="*/ 5830359 h 6858000"/>
              <a:gd name="connsiteX22" fmla="*/ 622963 w 7529613"/>
              <a:gd name="connsiteY22" fmla="*/ 6670527 h 6858000"/>
              <a:gd name="connsiteX23" fmla="*/ 710464 w 7529613"/>
              <a:gd name="connsiteY23" fmla="*/ 6858000 h 6858000"/>
              <a:gd name="connsiteX24" fmla="*/ 7529613 w 7529613"/>
              <a:gd name="connsiteY2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529613" h="6858000">
                <a:moveTo>
                  <a:pt x="7529613" y="0"/>
                </a:moveTo>
                <a:lnTo>
                  <a:pt x="1222331" y="0"/>
                </a:lnTo>
                <a:lnTo>
                  <a:pt x="1126483" y="148742"/>
                </a:lnTo>
                <a:cubicBezTo>
                  <a:pt x="995323" y="365513"/>
                  <a:pt x="876174" y="589569"/>
                  <a:pt x="767554" y="819975"/>
                </a:cubicBezTo>
                <a:cubicBezTo>
                  <a:pt x="762210" y="833492"/>
                  <a:pt x="753441" y="845393"/>
                  <a:pt x="742103" y="854514"/>
                </a:cubicBezTo>
                <a:cubicBezTo>
                  <a:pt x="756737" y="819849"/>
                  <a:pt x="770991" y="784928"/>
                  <a:pt x="785881" y="750263"/>
                </a:cubicBezTo>
                <a:cubicBezTo>
                  <a:pt x="846713" y="608712"/>
                  <a:pt x="910948" y="469145"/>
                  <a:pt x="978978" y="331786"/>
                </a:cubicBezTo>
                <a:lnTo>
                  <a:pt x="1155717" y="0"/>
                </a:lnTo>
                <a:lnTo>
                  <a:pt x="1098249" y="0"/>
                </a:lnTo>
                <a:lnTo>
                  <a:pt x="991458" y="196614"/>
                </a:lnTo>
                <a:cubicBezTo>
                  <a:pt x="797017" y="573253"/>
                  <a:pt x="633548" y="966066"/>
                  <a:pt x="493941" y="1371196"/>
                </a:cubicBezTo>
                <a:cubicBezTo>
                  <a:pt x="276630" y="2007265"/>
                  <a:pt x="126659" y="2664286"/>
                  <a:pt x="46485" y="3331516"/>
                </a:cubicBezTo>
                <a:cubicBezTo>
                  <a:pt x="4488" y="3672965"/>
                  <a:pt x="-14219" y="4013908"/>
                  <a:pt x="12252" y="4357388"/>
                </a:cubicBezTo>
                <a:cubicBezTo>
                  <a:pt x="43558" y="4758899"/>
                  <a:pt x="90773" y="5157998"/>
                  <a:pt x="170821" y="5552906"/>
                </a:cubicBezTo>
                <a:cubicBezTo>
                  <a:pt x="259109" y="5988893"/>
                  <a:pt x="378967" y="6414594"/>
                  <a:pt x="537265" y="6828295"/>
                </a:cubicBezTo>
                <a:lnTo>
                  <a:pt x="549692" y="6858000"/>
                </a:lnTo>
                <a:lnTo>
                  <a:pt x="602234" y="6858000"/>
                </a:lnTo>
                <a:lnTo>
                  <a:pt x="595414" y="6841549"/>
                </a:lnTo>
                <a:cubicBezTo>
                  <a:pt x="507884" y="6614016"/>
                  <a:pt x="431296" y="6380817"/>
                  <a:pt x="364260" y="6142729"/>
                </a:cubicBezTo>
                <a:cubicBezTo>
                  <a:pt x="305974" y="5935370"/>
                  <a:pt x="262958" y="5723695"/>
                  <a:pt x="213071" y="5513923"/>
                </a:cubicBezTo>
                <a:cubicBezTo>
                  <a:pt x="211892" y="5502788"/>
                  <a:pt x="211299" y="5491601"/>
                  <a:pt x="211290" y="5480401"/>
                </a:cubicBezTo>
                <a:cubicBezTo>
                  <a:pt x="247814" y="5607635"/>
                  <a:pt x="276958" y="5719759"/>
                  <a:pt x="311446" y="5830359"/>
                </a:cubicBezTo>
                <a:cubicBezTo>
                  <a:pt x="401357" y="6118381"/>
                  <a:pt x="505060" y="6398531"/>
                  <a:pt x="622963" y="6670527"/>
                </a:cubicBezTo>
                <a:lnTo>
                  <a:pt x="710464" y="6858000"/>
                </a:lnTo>
                <a:lnTo>
                  <a:pt x="7529613" y="6858000"/>
                </a:lnTo>
                <a:close/>
              </a:path>
            </a:pathLst>
          </a:custGeom>
          <a:solidFill>
            <a:srgbClr val="C38D4D"/>
          </a:solidFill>
          <a:ln w="6857"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00DCBD06-7CE8-BF9F-82BB-CC3ECAB6972C}"/>
              </a:ext>
            </a:extLst>
          </p:cNvPr>
          <p:cNvSpPr>
            <a:spLocks noGrp="1"/>
          </p:cNvSpPr>
          <p:nvPr>
            <p:ph type="title"/>
          </p:nvPr>
        </p:nvSpPr>
        <p:spPr>
          <a:xfrm>
            <a:off x="5759354" y="638089"/>
            <a:ext cx="5337270" cy="1476801"/>
          </a:xfrm>
        </p:spPr>
        <p:txBody>
          <a:bodyPr anchor="b">
            <a:normAutofit/>
          </a:bodyPr>
          <a:lstStyle/>
          <a:p>
            <a:pPr>
              <a:lnSpc>
                <a:spcPct val="90000"/>
              </a:lnSpc>
            </a:pPr>
            <a:r>
              <a:rPr lang="en-IN">
                <a:solidFill>
                  <a:srgbClr val="FFFFFF"/>
                </a:solidFill>
              </a:rPr>
              <a:t>Quick Look Into Front-End</a:t>
            </a:r>
          </a:p>
        </p:txBody>
      </p:sp>
      <p:sp>
        <p:nvSpPr>
          <p:cNvPr id="33" name="Rectangle 6">
            <a:extLst>
              <a:ext uri="{FF2B5EF4-FFF2-40B4-BE49-F238E27FC236}">
                <a16:creationId xmlns:a16="http://schemas.microsoft.com/office/drawing/2014/main" id="{3CE8AF5E-D374-4CF1-90CC-35CF73B81C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16304" y="2368177"/>
            <a:ext cx="4114800" cy="18288"/>
          </a:xfrm>
          <a:custGeom>
            <a:avLst/>
            <a:gdLst>
              <a:gd name="connsiteX0" fmla="*/ 0 w 4114800"/>
              <a:gd name="connsiteY0" fmla="*/ 0 h 18288"/>
              <a:gd name="connsiteX1" fmla="*/ 768096 w 4114800"/>
              <a:gd name="connsiteY1" fmla="*/ 0 h 18288"/>
              <a:gd name="connsiteX2" fmla="*/ 1495044 w 4114800"/>
              <a:gd name="connsiteY2" fmla="*/ 0 h 18288"/>
              <a:gd name="connsiteX3" fmla="*/ 2221992 w 4114800"/>
              <a:gd name="connsiteY3" fmla="*/ 0 h 18288"/>
              <a:gd name="connsiteX4" fmla="*/ 2784348 w 4114800"/>
              <a:gd name="connsiteY4" fmla="*/ 0 h 18288"/>
              <a:gd name="connsiteX5" fmla="*/ 3387852 w 4114800"/>
              <a:gd name="connsiteY5" fmla="*/ 0 h 18288"/>
              <a:gd name="connsiteX6" fmla="*/ 4114800 w 4114800"/>
              <a:gd name="connsiteY6" fmla="*/ 0 h 18288"/>
              <a:gd name="connsiteX7" fmla="*/ 4114800 w 4114800"/>
              <a:gd name="connsiteY7" fmla="*/ 18288 h 18288"/>
              <a:gd name="connsiteX8" fmla="*/ 3429000 w 4114800"/>
              <a:gd name="connsiteY8" fmla="*/ 18288 h 18288"/>
              <a:gd name="connsiteX9" fmla="*/ 2866644 w 4114800"/>
              <a:gd name="connsiteY9" fmla="*/ 18288 h 18288"/>
              <a:gd name="connsiteX10" fmla="*/ 2304288 w 4114800"/>
              <a:gd name="connsiteY10" fmla="*/ 18288 h 18288"/>
              <a:gd name="connsiteX11" fmla="*/ 1577340 w 4114800"/>
              <a:gd name="connsiteY11" fmla="*/ 18288 h 18288"/>
              <a:gd name="connsiteX12" fmla="*/ 973836 w 4114800"/>
              <a:gd name="connsiteY12" fmla="*/ 18288 h 18288"/>
              <a:gd name="connsiteX13" fmla="*/ 0 w 4114800"/>
              <a:gd name="connsiteY13" fmla="*/ 18288 h 18288"/>
              <a:gd name="connsiteX14" fmla="*/ 0 w 4114800"/>
              <a:gd name="connsiteY1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114800" h="18288" fill="none" extrusionOk="0">
                <a:moveTo>
                  <a:pt x="0" y="0"/>
                </a:moveTo>
                <a:cubicBezTo>
                  <a:pt x="338280" y="-26110"/>
                  <a:pt x="483942" y="6555"/>
                  <a:pt x="768096" y="0"/>
                </a:cubicBezTo>
                <a:cubicBezTo>
                  <a:pt x="1052250" y="-6555"/>
                  <a:pt x="1331484" y="24616"/>
                  <a:pt x="1495044" y="0"/>
                </a:cubicBezTo>
                <a:cubicBezTo>
                  <a:pt x="1658604" y="-24616"/>
                  <a:pt x="2056661" y="-33562"/>
                  <a:pt x="2221992" y="0"/>
                </a:cubicBezTo>
                <a:cubicBezTo>
                  <a:pt x="2387323" y="33562"/>
                  <a:pt x="2629463" y="-20094"/>
                  <a:pt x="2784348" y="0"/>
                </a:cubicBezTo>
                <a:cubicBezTo>
                  <a:pt x="2939233" y="20094"/>
                  <a:pt x="3151981" y="1524"/>
                  <a:pt x="3387852" y="0"/>
                </a:cubicBezTo>
                <a:cubicBezTo>
                  <a:pt x="3623723" y="-1524"/>
                  <a:pt x="3882724" y="26165"/>
                  <a:pt x="4114800" y="0"/>
                </a:cubicBezTo>
                <a:cubicBezTo>
                  <a:pt x="4114300" y="8855"/>
                  <a:pt x="4114909" y="14521"/>
                  <a:pt x="4114800" y="18288"/>
                </a:cubicBezTo>
                <a:cubicBezTo>
                  <a:pt x="3910038" y="37744"/>
                  <a:pt x="3683432" y="-3969"/>
                  <a:pt x="3429000" y="18288"/>
                </a:cubicBezTo>
                <a:cubicBezTo>
                  <a:pt x="3174568" y="40545"/>
                  <a:pt x="3085815" y="44166"/>
                  <a:pt x="2866644" y="18288"/>
                </a:cubicBezTo>
                <a:cubicBezTo>
                  <a:pt x="2647473" y="-7590"/>
                  <a:pt x="2580474" y="31338"/>
                  <a:pt x="2304288" y="18288"/>
                </a:cubicBezTo>
                <a:cubicBezTo>
                  <a:pt x="2028102" y="5238"/>
                  <a:pt x="1863008" y="-2001"/>
                  <a:pt x="1577340" y="18288"/>
                </a:cubicBezTo>
                <a:cubicBezTo>
                  <a:pt x="1291672" y="38577"/>
                  <a:pt x="1243931" y="9893"/>
                  <a:pt x="973836" y="18288"/>
                </a:cubicBezTo>
                <a:cubicBezTo>
                  <a:pt x="703741" y="26683"/>
                  <a:pt x="317656" y="-5910"/>
                  <a:pt x="0" y="18288"/>
                </a:cubicBezTo>
                <a:cubicBezTo>
                  <a:pt x="683" y="12014"/>
                  <a:pt x="724" y="5908"/>
                  <a:pt x="0" y="0"/>
                </a:cubicBezTo>
                <a:close/>
              </a:path>
              <a:path w="4114800" h="18288" stroke="0" extrusionOk="0">
                <a:moveTo>
                  <a:pt x="0" y="0"/>
                </a:moveTo>
                <a:cubicBezTo>
                  <a:pt x="276109" y="5266"/>
                  <a:pt x="325589" y="-19584"/>
                  <a:pt x="644652" y="0"/>
                </a:cubicBezTo>
                <a:cubicBezTo>
                  <a:pt x="963715" y="19584"/>
                  <a:pt x="1064991" y="6066"/>
                  <a:pt x="1207008" y="0"/>
                </a:cubicBezTo>
                <a:cubicBezTo>
                  <a:pt x="1349025" y="-6066"/>
                  <a:pt x="1791724" y="14506"/>
                  <a:pt x="1975104" y="0"/>
                </a:cubicBezTo>
                <a:cubicBezTo>
                  <a:pt x="2158484" y="-14506"/>
                  <a:pt x="2397469" y="20822"/>
                  <a:pt x="2619756" y="0"/>
                </a:cubicBezTo>
                <a:cubicBezTo>
                  <a:pt x="2842043" y="-20822"/>
                  <a:pt x="2992157" y="20388"/>
                  <a:pt x="3264408" y="0"/>
                </a:cubicBezTo>
                <a:cubicBezTo>
                  <a:pt x="3536659" y="-20388"/>
                  <a:pt x="3855620" y="38211"/>
                  <a:pt x="4114800" y="0"/>
                </a:cubicBezTo>
                <a:cubicBezTo>
                  <a:pt x="4113902" y="7180"/>
                  <a:pt x="4114969" y="13790"/>
                  <a:pt x="4114800" y="18288"/>
                </a:cubicBezTo>
                <a:cubicBezTo>
                  <a:pt x="3968901" y="8593"/>
                  <a:pt x="3623428" y="17559"/>
                  <a:pt x="3429000" y="18288"/>
                </a:cubicBezTo>
                <a:cubicBezTo>
                  <a:pt x="3234572" y="19017"/>
                  <a:pt x="3085079" y="41804"/>
                  <a:pt x="2866644" y="18288"/>
                </a:cubicBezTo>
                <a:cubicBezTo>
                  <a:pt x="2648209" y="-5228"/>
                  <a:pt x="2451737" y="24580"/>
                  <a:pt x="2180844" y="18288"/>
                </a:cubicBezTo>
                <a:cubicBezTo>
                  <a:pt x="1909951" y="11996"/>
                  <a:pt x="1681589" y="12244"/>
                  <a:pt x="1495044" y="18288"/>
                </a:cubicBezTo>
                <a:cubicBezTo>
                  <a:pt x="1308499" y="24332"/>
                  <a:pt x="1136614" y="21789"/>
                  <a:pt x="850392" y="18288"/>
                </a:cubicBezTo>
                <a:cubicBezTo>
                  <a:pt x="564170" y="14787"/>
                  <a:pt x="210636" y="54701"/>
                  <a:pt x="0" y="18288"/>
                </a:cubicBezTo>
                <a:cubicBezTo>
                  <a:pt x="571" y="10093"/>
                  <a:pt x="-125" y="8407"/>
                  <a:pt x="0" y="0"/>
                </a:cubicBezTo>
                <a:close/>
              </a:path>
            </a:pathLst>
          </a:custGeom>
          <a:solidFill>
            <a:srgbClr val="C38D4D"/>
          </a:solidFill>
          <a:ln w="38100" cap="rnd">
            <a:solidFill>
              <a:srgbClr val="C38D4D"/>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8" name="Content Placeholder 2">
            <a:extLst>
              <a:ext uri="{FF2B5EF4-FFF2-40B4-BE49-F238E27FC236}">
                <a16:creationId xmlns:a16="http://schemas.microsoft.com/office/drawing/2014/main" id="{029244D9-3E1A-ED75-B787-4D4CEC5A1BAB}"/>
              </a:ext>
            </a:extLst>
          </p:cNvPr>
          <p:cNvGraphicFramePr>
            <a:graphicFrameLocks noGrp="1"/>
          </p:cNvGraphicFramePr>
          <p:nvPr>
            <p:ph idx="1"/>
            <p:extLst>
              <p:ext uri="{D42A27DB-BD31-4B8C-83A1-F6EECF244321}">
                <p14:modId xmlns:p14="http://schemas.microsoft.com/office/powerpoint/2010/main" val="3244430039"/>
              </p:ext>
            </p:extLst>
          </p:nvPr>
        </p:nvGraphicFramePr>
        <p:xfrm>
          <a:off x="5759354" y="2664886"/>
          <a:ext cx="5461095" cy="355078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mc:AlternateContent xmlns:mc="http://schemas.openxmlformats.org/markup-compatibility/2006">
        <mc:Choice xmlns:p14="http://schemas.microsoft.com/office/powerpoint/2010/main" Requires="p14">
          <p:contentPart p14:bwMode="auto" r:id="rId9">
            <p14:nvContentPartPr>
              <p14:cNvPr id="34" name="Ink 15">
                <a:extLst>
                  <a:ext uri="{FF2B5EF4-FFF2-40B4-BE49-F238E27FC236}">
                    <a16:creationId xmlns:a16="http://schemas.microsoft.com/office/drawing/2014/main" id="{070477C5-0410-4E4F-97A1-F84C2465C187}"/>
                  </a:ext>
                  <a:ext uri="{C183D7F6-B498-43B3-948B-1728B52AA6E4}">
                    <adec:decorative xmlns:adec="http://schemas.microsoft.com/office/drawing/2017/decorative" val="1"/>
                  </a:ext>
                </a:extLst>
              </p14:cNvPr>
              <p14:cNvContentPartPr>
                <a14:cpLocks xmlns:a14="http://schemas.microsoft.com/office/drawing/2010/main" noGrp="1" noRot="1" noChangeAspect="1" noMove="1" noResize="1" noEditPoints="1" noAdjustHandles="1" noChangeArrowheads="1" noChangeShapeType="1"/>
              </p14:cNvContentPartPr>
              <p14:nvPr>
                <p:extLst>
                  <p:ext uri="{386F3935-93C4-4BCD-93E2-E3B085C9AB24}">
                    <p16:designElem xmlns:p16="http://schemas.microsoft.com/office/powerpoint/2015/main" val="1"/>
                  </p:ext>
                </p:extLst>
              </p14:nvPr>
            </p14:nvContentPartPr>
            <p14:xfrm>
              <a:off x="6436237" y="1971579"/>
              <a:ext cx="360" cy="2160"/>
            </p14:xfrm>
          </p:contentPart>
        </mc:Choice>
        <mc:Fallback>
          <p:pic>
            <p:nvPicPr>
              <p:cNvPr id="34" name="Ink 15">
                <a:extLst>
                  <a:ext uri="{FF2B5EF4-FFF2-40B4-BE49-F238E27FC236}">
                    <a16:creationId xmlns:a16="http://schemas.microsoft.com/office/drawing/2014/main" id="{070477C5-0410-4E4F-97A1-F84C2465C1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p:cNvPicPr>
              <p:nvPr/>
            </p:nvPicPr>
            <p:blipFill>
              <a:blip r:embed="rId10"/>
              <a:stretch>
                <a:fillRect/>
              </a:stretch>
            </p:blipFill>
            <p:spPr>
              <a:xfrm>
                <a:off x="6418237" y="1956150"/>
                <a:ext cx="36000" cy="32709"/>
              </a:xfrm>
              <a:prstGeom prst="rect">
                <a:avLst/>
              </a:prstGeom>
            </p:spPr>
          </p:pic>
        </mc:Fallback>
      </mc:AlternateContent>
      <p:sp>
        <p:nvSpPr>
          <p:cNvPr id="5" name="TextBox 4">
            <a:extLst>
              <a:ext uri="{FF2B5EF4-FFF2-40B4-BE49-F238E27FC236}">
                <a16:creationId xmlns:a16="http://schemas.microsoft.com/office/drawing/2014/main" id="{6BB6C0DD-0BE5-3837-E82F-47009BF6C9A5}"/>
              </a:ext>
            </a:extLst>
          </p:cNvPr>
          <p:cNvSpPr txBox="1"/>
          <p:nvPr/>
        </p:nvSpPr>
        <p:spPr>
          <a:xfrm>
            <a:off x="723900" y="4000500"/>
            <a:ext cx="2934541" cy="1661993"/>
          </a:xfrm>
          <a:prstGeom prst="rect">
            <a:avLst/>
          </a:prstGeom>
          <a:noFill/>
        </p:spPr>
        <p:txBody>
          <a:bodyPr wrap="square" rtlCol="0">
            <a:spAutoFit/>
          </a:bodyPr>
          <a:lstStyle/>
          <a:p>
            <a:pPr algn="just"/>
            <a:r>
              <a:rPr lang="en-US" sz="2800" b="1" dirty="0"/>
              <a:t>The front end of our movie recommendation web app is the user's gateway to the system.</a:t>
            </a:r>
          </a:p>
          <a:p>
            <a:endParaRPr lang="en-IN" dirty="0"/>
          </a:p>
        </p:txBody>
      </p:sp>
    </p:spTree>
    <p:extLst>
      <p:ext uri="{BB962C8B-B14F-4D97-AF65-F5344CB8AC3E}">
        <p14:creationId xmlns:p14="http://schemas.microsoft.com/office/powerpoint/2010/main" val="14994360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4" name="Rectangle 34">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B91091E-D7B0-43C8-C89E-4A54D81D4DA0}"/>
              </a:ext>
            </a:extLst>
          </p:cNvPr>
          <p:cNvSpPr>
            <a:spLocks noGrp="1"/>
          </p:cNvSpPr>
          <p:nvPr>
            <p:ph type="title"/>
          </p:nvPr>
        </p:nvSpPr>
        <p:spPr>
          <a:xfrm>
            <a:off x="576072" y="238539"/>
            <a:ext cx="11018520" cy="1434415"/>
          </a:xfrm>
        </p:spPr>
        <p:txBody>
          <a:bodyPr anchor="b">
            <a:normAutofit/>
          </a:bodyPr>
          <a:lstStyle/>
          <a:p>
            <a:r>
              <a:rPr lang="en-IN" sz="7200"/>
              <a:t>Front End Functions</a:t>
            </a:r>
          </a:p>
        </p:txBody>
      </p:sp>
      <p:sp>
        <p:nvSpPr>
          <p:cNvPr id="45" name="Rectangle 6">
            <a:extLst>
              <a:ext uri="{FF2B5EF4-FFF2-40B4-BE49-F238E27FC236}">
                <a16:creationId xmlns:a16="http://schemas.microsoft.com/office/drawing/2014/main" id="{3CE8AF5E-D374-4CF1-90CC-35CF73B81C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6072" y="1817073"/>
            <a:ext cx="11018520" cy="18288"/>
          </a:xfrm>
          <a:custGeom>
            <a:avLst/>
            <a:gdLst>
              <a:gd name="connsiteX0" fmla="*/ 0 w 11018520"/>
              <a:gd name="connsiteY0" fmla="*/ 0 h 18288"/>
              <a:gd name="connsiteX1" fmla="*/ 468287 w 11018520"/>
              <a:gd name="connsiteY1" fmla="*/ 0 h 18288"/>
              <a:gd name="connsiteX2" fmla="*/ 1156945 w 11018520"/>
              <a:gd name="connsiteY2" fmla="*/ 0 h 18288"/>
              <a:gd name="connsiteX3" fmla="*/ 1955787 w 11018520"/>
              <a:gd name="connsiteY3" fmla="*/ 0 h 18288"/>
              <a:gd name="connsiteX4" fmla="*/ 2313889 w 11018520"/>
              <a:gd name="connsiteY4" fmla="*/ 0 h 18288"/>
              <a:gd name="connsiteX5" fmla="*/ 2671991 w 11018520"/>
              <a:gd name="connsiteY5" fmla="*/ 0 h 18288"/>
              <a:gd name="connsiteX6" fmla="*/ 3581019 w 11018520"/>
              <a:gd name="connsiteY6" fmla="*/ 0 h 18288"/>
              <a:gd name="connsiteX7" fmla="*/ 4269677 w 11018520"/>
              <a:gd name="connsiteY7" fmla="*/ 0 h 18288"/>
              <a:gd name="connsiteX8" fmla="*/ 4627778 w 11018520"/>
              <a:gd name="connsiteY8" fmla="*/ 0 h 18288"/>
              <a:gd name="connsiteX9" fmla="*/ 5316436 w 11018520"/>
              <a:gd name="connsiteY9" fmla="*/ 0 h 18288"/>
              <a:gd name="connsiteX10" fmla="*/ 6225464 w 11018520"/>
              <a:gd name="connsiteY10" fmla="*/ 0 h 18288"/>
              <a:gd name="connsiteX11" fmla="*/ 6803936 w 11018520"/>
              <a:gd name="connsiteY11" fmla="*/ 0 h 18288"/>
              <a:gd name="connsiteX12" fmla="*/ 7382408 w 11018520"/>
              <a:gd name="connsiteY12" fmla="*/ 0 h 18288"/>
              <a:gd name="connsiteX13" fmla="*/ 8071066 w 11018520"/>
              <a:gd name="connsiteY13" fmla="*/ 0 h 18288"/>
              <a:gd name="connsiteX14" fmla="*/ 8869909 w 11018520"/>
              <a:gd name="connsiteY14" fmla="*/ 0 h 18288"/>
              <a:gd name="connsiteX15" fmla="*/ 9668751 w 11018520"/>
              <a:gd name="connsiteY15" fmla="*/ 0 h 18288"/>
              <a:gd name="connsiteX16" fmla="*/ 11018520 w 11018520"/>
              <a:gd name="connsiteY16" fmla="*/ 0 h 18288"/>
              <a:gd name="connsiteX17" fmla="*/ 11018520 w 11018520"/>
              <a:gd name="connsiteY17" fmla="*/ 18288 h 18288"/>
              <a:gd name="connsiteX18" fmla="*/ 10550233 w 11018520"/>
              <a:gd name="connsiteY18" fmla="*/ 18288 h 18288"/>
              <a:gd name="connsiteX19" fmla="*/ 9641205 w 11018520"/>
              <a:gd name="connsiteY19" fmla="*/ 18288 h 18288"/>
              <a:gd name="connsiteX20" fmla="*/ 8952548 w 11018520"/>
              <a:gd name="connsiteY20" fmla="*/ 18288 h 18288"/>
              <a:gd name="connsiteX21" fmla="*/ 8594446 w 11018520"/>
              <a:gd name="connsiteY21" fmla="*/ 18288 h 18288"/>
              <a:gd name="connsiteX22" fmla="*/ 7905788 w 11018520"/>
              <a:gd name="connsiteY22" fmla="*/ 18288 h 18288"/>
              <a:gd name="connsiteX23" fmla="*/ 7327316 w 11018520"/>
              <a:gd name="connsiteY23" fmla="*/ 18288 h 18288"/>
              <a:gd name="connsiteX24" fmla="*/ 6748844 w 11018520"/>
              <a:gd name="connsiteY24" fmla="*/ 18288 h 18288"/>
              <a:gd name="connsiteX25" fmla="*/ 6170371 w 11018520"/>
              <a:gd name="connsiteY25" fmla="*/ 18288 h 18288"/>
              <a:gd name="connsiteX26" fmla="*/ 5591899 w 11018520"/>
              <a:gd name="connsiteY26" fmla="*/ 18288 h 18288"/>
              <a:gd name="connsiteX27" fmla="*/ 4793056 w 11018520"/>
              <a:gd name="connsiteY27" fmla="*/ 18288 h 18288"/>
              <a:gd name="connsiteX28" fmla="*/ 4104399 w 11018520"/>
              <a:gd name="connsiteY28" fmla="*/ 18288 h 18288"/>
              <a:gd name="connsiteX29" fmla="*/ 3746297 w 11018520"/>
              <a:gd name="connsiteY29" fmla="*/ 18288 h 18288"/>
              <a:gd name="connsiteX30" fmla="*/ 3167825 w 11018520"/>
              <a:gd name="connsiteY30" fmla="*/ 18288 h 18288"/>
              <a:gd name="connsiteX31" fmla="*/ 2368982 w 11018520"/>
              <a:gd name="connsiteY31" fmla="*/ 18288 h 18288"/>
              <a:gd name="connsiteX32" fmla="*/ 1900695 w 11018520"/>
              <a:gd name="connsiteY32" fmla="*/ 18288 h 18288"/>
              <a:gd name="connsiteX33" fmla="*/ 991667 w 11018520"/>
              <a:gd name="connsiteY33" fmla="*/ 18288 h 18288"/>
              <a:gd name="connsiteX34" fmla="*/ 0 w 11018520"/>
              <a:gd name="connsiteY34" fmla="*/ 18288 h 18288"/>
              <a:gd name="connsiteX35" fmla="*/ 0 w 11018520"/>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1018520" h="18288" fill="none" extrusionOk="0">
                <a:moveTo>
                  <a:pt x="0" y="0"/>
                </a:moveTo>
                <a:cubicBezTo>
                  <a:pt x="176840" y="19448"/>
                  <a:pt x="369510" y="1686"/>
                  <a:pt x="468287" y="0"/>
                </a:cubicBezTo>
                <a:cubicBezTo>
                  <a:pt x="567064" y="-1686"/>
                  <a:pt x="844925" y="28710"/>
                  <a:pt x="1156945" y="0"/>
                </a:cubicBezTo>
                <a:cubicBezTo>
                  <a:pt x="1468965" y="-28710"/>
                  <a:pt x="1755775" y="35306"/>
                  <a:pt x="1955787" y="0"/>
                </a:cubicBezTo>
                <a:cubicBezTo>
                  <a:pt x="2155799" y="-35306"/>
                  <a:pt x="2224532" y="-16632"/>
                  <a:pt x="2313889" y="0"/>
                </a:cubicBezTo>
                <a:cubicBezTo>
                  <a:pt x="2403246" y="16632"/>
                  <a:pt x="2494050" y="6083"/>
                  <a:pt x="2671991" y="0"/>
                </a:cubicBezTo>
                <a:cubicBezTo>
                  <a:pt x="2849932" y="-6083"/>
                  <a:pt x="3354152" y="34614"/>
                  <a:pt x="3581019" y="0"/>
                </a:cubicBezTo>
                <a:cubicBezTo>
                  <a:pt x="3807886" y="-34614"/>
                  <a:pt x="4022451" y="14254"/>
                  <a:pt x="4269677" y="0"/>
                </a:cubicBezTo>
                <a:cubicBezTo>
                  <a:pt x="4516903" y="-14254"/>
                  <a:pt x="4514495" y="-13291"/>
                  <a:pt x="4627778" y="0"/>
                </a:cubicBezTo>
                <a:cubicBezTo>
                  <a:pt x="4741061" y="13291"/>
                  <a:pt x="5120758" y="-22660"/>
                  <a:pt x="5316436" y="0"/>
                </a:cubicBezTo>
                <a:cubicBezTo>
                  <a:pt x="5512114" y="22660"/>
                  <a:pt x="5812155" y="-9513"/>
                  <a:pt x="6225464" y="0"/>
                </a:cubicBezTo>
                <a:cubicBezTo>
                  <a:pt x="6638773" y="9513"/>
                  <a:pt x="6545417" y="2479"/>
                  <a:pt x="6803936" y="0"/>
                </a:cubicBezTo>
                <a:cubicBezTo>
                  <a:pt x="7062455" y="-2479"/>
                  <a:pt x="7245098" y="-20209"/>
                  <a:pt x="7382408" y="0"/>
                </a:cubicBezTo>
                <a:cubicBezTo>
                  <a:pt x="7519718" y="20209"/>
                  <a:pt x="7801947" y="19736"/>
                  <a:pt x="8071066" y="0"/>
                </a:cubicBezTo>
                <a:cubicBezTo>
                  <a:pt x="8340185" y="-19736"/>
                  <a:pt x="8495312" y="-6666"/>
                  <a:pt x="8869909" y="0"/>
                </a:cubicBezTo>
                <a:cubicBezTo>
                  <a:pt x="9244506" y="6666"/>
                  <a:pt x="9501461" y="-13745"/>
                  <a:pt x="9668751" y="0"/>
                </a:cubicBezTo>
                <a:cubicBezTo>
                  <a:pt x="9836041" y="13745"/>
                  <a:pt x="10607605" y="14143"/>
                  <a:pt x="11018520" y="0"/>
                </a:cubicBezTo>
                <a:cubicBezTo>
                  <a:pt x="11019166" y="4451"/>
                  <a:pt x="11019010" y="9226"/>
                  <a:pt x="11018520" y="18288"/>
                </a:cubicBezTo>
                <a:cubicBezTo>
                  <a:pt x="10834966" y="15274"/>
                  <a:pt x="10754561" y="35250"/>
                  <a:pt x="10550233" y="18288"/>
                </a:cubicBezTo>
                <a:cubicBezTo>
                  <a:pt x="10345905" y="1326"/>
                  <a:pt x="9906342" y="45884"/>
                  <a:pt x="9641205" y="18288"/>
                </a:cubicBezTo>
                <a:cubicBezTo>
                  <a:pt x="9376068" y="-9308"/>
                  <a:pt x="9177188" y="43988"/>
                  <a:pt x="8952548" y="18288"/>
                </a:cubicBezTo>
                <a:cubicBezTo>
                  <a:pt x="8727908" y="-7412"/>
                  <a:pt x="8707007" y="3271"/>
                  <a:pt x="8594446" y="18288"/>
                </a:cubicBezTo>
                <a:cubicBezTo>
                  <a:pt x="8481885" y="33305"/>
                  <a:pt x="8175004" y="35109"/>
                  <a:pt x="7905788" y="18288"/>
                </a:cubicBezTo>
                <a:cubicBezTo>
                  <a:pt x="7636572" y="1467"/>
                  <a:pt x="7535638" y="7399"/>
                  <a:pt x="7327316" y="18288"/>
                </a:cubicBezTo>
                <a:cubicBezTo>
                  <a:pt x="7118994" y="29177"/>
                  <a:pt x="6978247" y="47205"/>
                  <a:pt x="6748844" y="18288"/>
                </a:cubicBezTo>
                <a:cubicBezTo>
                  <a:pt x="6519441" y="-10629"/>
                  <a:pt x="6459241" y="43308"/>
                  <a:pt x="6170371" y="18288"/>
                </a:cubicBezTo>
                <a:cubicBezTo>
                  <a:pt x="5881501" y="-6732"/>
                  <a:pt x="5736201" y="35971"/>
                  <a:pt x="5591899" y="18288"/>
                </a:cubicBezTo>
                <a:cubicBezTo>
                  <a:pt x="5447597" y="605"/>
                  <a:pt x="4990303" y="20409"/>
                  <a:pt x="4793056" y="18288"/>
                </a:cubicBezTo>
                <a:cubicBezTo>
                  <a:pt x="4595809" y="16167"/>
                  <a:pt x="4271723" y="2909"/>
                  <a:pt x="4104399" y="18288"/>
                </a:cubicBezTo>
                <a:cubicBezTo>
                  <a:pt x="3937075" y="33667"/>
                  <a:pt x="3923235" y="10730"/>
                  <a:pt x="3746297" y="18288"/>
                </a:cubicBezTo>
                <a:cubicBezTo>
                  <a:pt x="3569359" y="25846"/>
                  <a:pt x="3351081" y="24702"/>
                  <a:pt x="3167825" y="18288"/>
                </a:cubicBezTo>
                <a:cubicBezTo>
                  <a:pt x="2984569" y="11874"/>
                  <a:pt x="2708033" y="13293"/>
                  <a:pt x="2368982" y="18288"/>
                </a:cubicBezTo>
                <a:cubicBezTo>
                  <a:pt x="2029931" y="23283"/>
                  <a:pt x="2009060" y="37671"/>
                  <a:pt x="1900695" y="18288"/>
                </a:cubicBezTo>
                <a:cubicBezTo>
                  <a:pt x="1792330" y="-1095"/>
                  <a:pt x="1183178" y="9337"/>
                  <a:pt x="991667" y="18288"/>
                </a:cubicBezTo>
                <a:cubicBezTo>
                  <a:pt x="800156" y="27239"/>
                  <a:pt x="375690" y="34110"/>
                  <a:pt x="0" y="18288"/>
                </a:cubicBezTo>
                <a:cubicBezTo>
                  <a:pt x="-213" y="9468"/>
                  <a:pt x="187" y="4459"/>
                  <a:pt x="0" y="0"/>
                </a:cubicBezTo>
                <a:close/>
              </a:path>
              <a:path w="11018520" h="18288" stroke="0" extrusionOk="0">
                <a:moveTo>
                  <a:pt x="0" y="0"/>
                </a:moveTo>
                <a:cubicBezTo>
                  <a:pt x="266588" y="-23405"/>
                  <a:pt x="350503" y="-27031"/>
                  <a:pt x="578472" y="0"/>
                </a:cubicBezTo>
                <a:cubicBezTo>
                  <a:pt x="806441" y="27031"/>
                  <a:pt x="803976" y="13604"/>
                  <a:pt x="936574" y="0"/>
                </a:cubicBezTo>
                <a:cubicBezTo>
                  <a:pt x="1069172" y="-13604"/>
                  <a:pt x="1661335" y="-31902"/>
                  <a:pt x="1845602" y="0"/>
                </a:cubicBezTo>
                <a:cubicBezTo>
                  <a:pt x="2029869" y="31902"/>
                  <a:pt x="2273452" y="17005"/>
                  <a:pt x="2424074" y="0"/>
                </a:cubicBezTo>
                <a:cubicBezTo>
                  <a:pt x="2574696" y="-17005"/>
                  <a:pt x="2790864" y="-28133"/>
                  <a:pt x="3002547" y="0"/>
                </a:cubicBezTo>
                <a:cubicBezTo>
                  <a:pt x="3214230" y="28133"/>
                  <a:pt x="3605033" y="-14934"/>
                  <a:pt x="3911575" y="0"/>
                </a:cubicBezTo>
                <a:cubicBezTo>
                  <a:pt x="4218117" y="14934"/>
                  <a:pt x="4198004" y="3604"/>
                  <a:pt x="4379862" y="0"/>
                </a:cubicBezTo>
                <a:cubicBezTo>
                  <a:pt x="4561720" y="-3604"/>
                  <a:pt x="4941151" y="-37368"/>
                  <a:pt x="5288890" y="0"/>
                </a:cubicBezTo>
                <a:cubicBezTo>
                  <a:pt x="5636629" y="37368"/>
                  <a:pt x="6011513" y="-33898"/>
                  <a:pt x="6197918" y="0"/>
                </a:cubicBezTo>
                <a:cubicBezTo>
                  <a:pt x="6384323" y="33898"/>
                  <a:pt x="6555799" y="11241"/>
                  <a:pt x="6886575" y="0"/>
                </a:cubicBezTo>
                <a:cubicBezTo>
                  <a:pt x="7217351" y="-11241"/>
                  <a:pt x="7604472" y="-44614"/>
                  <a:pt x="7795603" y="0"/>
                </a:cubicBezTo>
                <a:cubicBezTo>
                  <a:pt x="7986734" y="44614"/>
                  <a:pt x="8098870" y="-11086"/>
                  <a:pt x="8374075" y="0"/>
                </a:cubicBezTo>
                <a:cubicBezTo>
                  <a:pt x="8649280" y="11086"/>
                  <a:pt x="8701749" y="-25020"/>
                  <a:pt x="8952548" y="0"/>
                </a:cubicBezTo>
                <a:cubicBezTo>
                  <a:pt x="9203347" y="25020"/>
                  <a:pt x="9519297" y="4274"/>
                  <a:pt x="9751390" y="0"/>
                </a:cubicBezTo>
                <a:cubicBezTo>
                  <a:pt x="9983483" y="-4274"/>
                  <a:pt x="10169881" y="16480"/>
                  <a:pt x="10329863" y="0"/>
                </a:cubicBezTo>
                <a:cubicBezTo>
                  <a:pt x="10489845" y="-16480"/>
                  <a:pt x="10750941" y="-9727"/>
                  <a:pt x="11018520" y="0"/>
                </a:cubicBezTo>
                <a:cubicBezTo>
                  <a:pt x="11018113" y="8690"/>
                  <a:pt x="11018366" y="14141"/>
                  <a:pt x="11018520" y="18288"/>
                </a:cubicBezTo>
                <a:cubicBezTo>
                  <a:pt x="10841176" y="-3597"/>
                  <a:pt x="10399304" y="41504"/>
                  <a:pt x="10219677" y="18288"/>
                </a:cubicBezTo>
                <a:cubicBezTo>
                  <a:pt x="10040050" y="-4928"/>
                  <a:pt x="10030762" y="16144"/>
                  <a:pt x="9861575" y="18288"/>
                </a:cubicBezTo>
                <a:cubicBezTo>
                  <a:pt x="9692388" y="20432"/>
                  <a:pt x="9529439" y="40380"/>
                  <a:pt x="9393288" y="18288"/>
                </a:cubicBezTo>
                <a:cubicBezTo>
                  <a:pt x="9257137" y="-3804"/>
                  <a:pt x="8825003" y="25592"/>
                  <a:pt x="8484260" y="18288"/>
                </a:cubicBezTo>
                <a:cubicBezTo>
                  <a:pt x="8143517" y="10984"/>
                  <a:pt x="8082894" y="45968"/>
                  <a:pt x="7795603" y="18288"/>
                </a:cubicBezTo>
                <a:cubicBezTo>
                  <a:pt x="7508312" y="-9392"/>
                  <a:pt x="7466074" y="19486"/>
                  <a:pt x="7327316" y="18288"/>
                </a:cubicBezTo>
                <a:cubicBezTo>
                  <a:pt x="7188558" y="17090"/>
                  <a:pt x="6869645" y="4657"/>
                  <a:pt x="6638658" y="18288"/>
                </a:cubicBezTo>
                <a:cubicBezTo>
                  <a:pt x="6407671" y="31919"/>
                  <a:pt x="6359238" y="35967"/>
                  <a:pt x="6280556" y="18288"/>
                </a:cubicBezTo>
                <a:cubicBezTo>
                  <a:pt x="6201874" y="609"/>
                  <a:pt x="6041216" y="22404"/>
                  <a:pt x="5922455" y="18288"/>
                </a:cubicBezTo>
                <a:cubicBezTo>
                  <a:pt x="5803694" y="14172"/>
                  <a:pt x="5555521" y="48848"/>
                  <a:pt x="5233797" y="18288"/>
                </a:cubicBezTo>
                <a:cubicBezTo>
                  <a:pt x="4912073" y="-12272"/>
                  <a:pt x="4986440" y="-2740"/>
                  <a:pt x="4765510" y="18288"/>
                </a:cubicBezTo>
                <a:cubicBezTo>
                  <a:pt x="4544580" y="39316"/>
                  <a:pt x="4177715" y="18248"/>
                  <a:pt x="3966667" y="18288"/>
                </a:cubicBezTo>
                <a:cubicBezTo>
                  <a:pt x="3755619" y="18328"/>
                  <a:pt x="3664519" y="22387"/>
                  <a:pt x="3498380" y="18288"/>
                </a:cubicBezTo>
                <a:cubicBezTo>
                  <a:pt x="3332241" y="14189"/>
                  <a:pt x="3065858" y="-7524"/>
                  <a:pt x="2699537" y="18288"/>
                </a:cubicBezTo>
                <a:cubicBezTo>
                  <a:pt x="2333216" y="44100"/>
                  <a:pt x="2505666" y="4650"/>
                  <a:pt x="2341436" y="18288"/>
                </a:cubicBezTo>
                <a:cubicBezTo>
                  <a:pt x="2177206" y="31926"/>
                  <a:pt x="1790164" y="19880"/>
                  <a:pt x="1542593" y="18288"/>
                </a:cubicBezTo>
                <a:cubicBezTo>
                  <a:pt x="1295022" y="16696"/>
                  <a:pt x="1218012" y="39325"/>
                  <a:pt x="1074306" y="18288"/>
                </a:cubicBezTo>
                <a:cubicBezTo>
                  <a:pt x="930600" y="-2749"/>
                  <a:pt x="797266" y="24589"/>
                  <a:pt x="716204" y="18288"/>
                </a:cubicBezTo>
                <a:cubicBezTo>
                  <a:pt x="635142" y="11987"/>
                  <a:pt x="344503" y="41396"/>
                  <a:pt x="0" y="18288"/>
                </a:cubicBezTo>
                <a:cubicBezTo>
                  <a:pt x="-53" y="11301"/>
                  <a:pt x="-649" y="7756"/>
                  <a:pt x="0" y="0"/>
                </a:cubicBezTo>
                <a:close/>
              </a:path>
            </a:pathLst>
          </a:custGeom>
          <a:solidFill>
            <a:srgbClr val="C38D4D"/>
          </a:solidFill>
          <a:ln w="38100" cap="rnd">
            <a:solidFill>
              <a:srgbClr val="C38D4D"/>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ontent Placeholder 2">
            <a:extLst>
              <a:ext uri="{FF2B5EF4-FFF2-40B4-BE49-F238E27FC236}">
                <a16:creationId xmlns:a16="http://schemas.microsoft.com/office/drawing/2014/main" id="{C09465E8-A0CF-3897-A27D-F873437F6078}"/>
              </a:ext>
            </a:extLst>
          </p:cNvPr>
          <p:cNvSpPr>
            <a:spLocks noGrp="1"/>
          </p:cNvSpPr>
          <p:nvPr>
            <p:ph idx="1"/>
          </p:nvPr>
        </p:nvSpPr>
        <p:spPr>
          <a:xfrm>
            <a:off x="572492" y="2071316"/>
            <a:ext cx="7675395" cy="4175228"/>
          </a:xfrm>
        </p:spPr>
        <p:txBody>
          <a:bodyPr anchor="t">
            <a:normAutofit fontScale="92500" lnSpcReduction="20000"/>
          </a:bodyPr>
          <a:lstStyle/>
          <a:p>
            <a:pPr algn="just">
              <a:lnSpc>
                <a:spcPct val="150000"/>
              </a:lnSpc>
            </a:pPr>
            <a:r>
              <a:rPr lang="en-US" sz="2200" b="1" dirty="0"/>
              <a:t>Implement an auto-complete feature for movie title input for that we using autocomplete.js</a:t>
            </a:r>
          </a:p>
          <a:p>
            <a:pPr algn="just">
              <a:lnSpc>
                <a:spcPct val="150000"/>
              </a:lnSpc>
            </a:pPr>
            <a:r>
              <a:rPr lang="en-US" sz="2200" b="1" dirty="0"/>
              <a:t>Enhances user experience by suggesting relevant movie titles.</a:t>
            </a:r>
          </a:p>
          <a:p>
            <a:pPr algn="just">
              <a:lnSpc>
                <a:spcPct val="150000"/>
              </a:lnSpc>
            </a:pPr>
            <a:r>
              <a:rPr lang="en-US" sz="2200" b="1" dirty="0"/>
              <a:t>TMDB API: A powerful resource for accessing movie data, including posters, overviews, ratings, and more.</a:t>
            </a:r>
          </a:p>
          <a:p>
            <a:pPr algn="just">
              <a:lnSpc>
                <a:spcPct val="150000"/>
              </a:lnSpc>
            </a:pPr>
            <a:r>
              <a:rPr lang="en-US" sz="2200" b="1" dirty="0"/>
              <a:t>jQuery used to handle input changes and display suggestions.</a:t>
            </a:r>
          </a:p>
          <a:p>
            <a:pPr algn="just">
              <a:lnSpc>
                <a:spcPct val="150000"/>
              </a:lnSpc>
            </a:pPr>
            <a:r>
              <a:rPr lang="en-US" sz="2200" b="1" dirty="0"/>
              <a:t>Recommend.js is used for showing details and fetching details from TMDB API and Performing AJAX</a:t>
            </a:r>
          </a:p>
          <a:p>
            <a:pPr algn="just">
              <a:lnSpc>
                <a:spcPct val="150000"/>
              </a:lnSpc>
            </a:pPr>
            <a:r>
              <a:rPr lang="en-US" sz="2200" b="1" dirty="0"/>
              <a:t>AJAX requests to fetch and display data without page reload.</a:t>
            </a:r>
          </a:p>
          <a:p>
            <a:pPr algn="just">
              <a:lnSpc>
                <a:spcPct val="150000"/>
              </a:lnSpc>
            </a:pPr>
            <a:r>
              <a:rPr lang="en-US" sz="2200" b="1" dirty="0"/>
              <a:t>Dynamically populate movie posters, overviews, genres, ratings, and other information.</a:t>
            </a:r>
          </a:p>
          <a:p>
            <a:pPr algn="just">
              <a:lnSpc>
                <a:spcPct val="150000"/>
              </a:lnSpc>
            </a:pPr>
            <a:r>
              <a:rPr lang="en-US" sz="2200" b="1" dirty="0"/>
              <a:t>Seamless connection between front-end and TMDB API empowers users to explore movies confidently.</a:t>
            </a:r>
            <a:endParaRPr lang="en-IN" sz="2200" b="1" dirty="0"/>
          </a:p>
        </p:txBody>
      </p:sp>
      <p:pic>
        <p:nvPicPr>
          <p:cNvPr id="7" name="Graphic 6">
            <a:extLst>
              <a:ext uri="{FF2B5EF4-FFF2-40B4-BE49-F238E27FC236}">
                <a16:creationId xmlns:a16="http://schemas.microsoft.com/office/drawing/2014/main" id="{9E08837A-B8E5-D1F4-B102-DCAF54B30EBB}"/>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12119" r="17171" b="2"/>
          <a:stretch/>
        </p:blipFill>
        <p:spPr>
          <a:xfrm>
            <a:off x="8250936" y="2110674"/>
            <a:ext cx="3941064" cy="4096512"/>
          </a:xfrm>
          <a:prstGeom prst="rect">
            <a:avLst/>
          </a:prstGeom>
        </p:spPr>
      </p:pic>
    </p:spTree>
    <p:extLst>
      <p:ext uri="{BB962C8B-B14F-4D97-AF65-F5344CB8AC3E}">
        <p14:creationId xmlns:p14="http://schemas.microsoft.com/office/powerpoint/2010/main" val="2370367108"/>
      </p:ext>
    </p:extLst>
  </p:cSld>
  <p:clrMapOvr>
    <a:masterClrMapping/>
  </p:clrMapOvr>
</p:sld>
</file>

<file path=ppt/theme/theme1.xml><?xml version="1.0" encoding="utf-8"?>
<a:theme xmlns:a="http://schemas.openxmlformats.org/drawingml/2006/main" name="SketchyVTI">
  <a:themeElements>
    <a:clrScheme name="AnalogousFromRegularSeedRightStep">
      <a:dk1>
        <a:srgbClr val="000000"/>
      </a:dk1>
      <a:lt1>
        <a:srgbClr val="FFFFFF"/>
      </a:lt1>
      <a:dk2>
        <a:srgbClr val="242941"/>
      </a:dk2>
      <a:lt2>
        <a:srgbClr val="E2E5E8"/>
      </a:lt2>
      <a:accent1>
        <a:srgbClr val="C38D4D"/>
      </a:accent1>
      <a:accent2>
        <a:srgbClr val="A9A538"/>
      </a:accent2>
      <a:accent3>
        <a:srgbClr val="86AE44"/>
      </a:accent3>
      <a:accent4>
        <a:srgbClr val="53B13B"/>
      </a:accent4>
      <a:accent5>
        <a:srgbClr val="48B65F"/>
      </a:accent5>
      <a:accent6>
        <a:srgbClr val="3BB185"/>
      </a:accent6>
      <a:hlink>
        <a:srgbClr val="3F79BF"/>
      </a:hlink>
      <a:folHlink>
        <a:srgbClr val="7F7F7F"/>
      </a:folHlink>
    </a:clrScheme>
    <a:fontScheme name="Custom 2">
      <a:majorFont>
        <a:latin typeface="Modern Love"/>
        <a:ea typeface=""/>
        <a:cs typeface=""/>
      </a:majorFont>
      <a:minorFont>
        <a:latin typeface="The Ha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ketchyVTI" id="{A6D2C935-A6E4-4DD9-BCC5-5AE2504DB8EA}" vid="{F0754072-50B6-4C01-B911-67246C9F58D2}"/>
    </a:ext>
  </a:extLst>
</a:theme>
</file>

<file path=docProps/app.xml><?xml version="1.0" encoding="utf-8"?>
<Properties xmlns="http://schemas.openxmlformats.org/officeDocument/2006/extended-properties" xmlns:vt="http://schemas.openxmlformats.org/officeDocument/2006/docPropsVTypes">
  <TotalTime>2167</TotalTime>
  <Words>1813</Words>
  <Application>Microsoft Office PowerPoint</Application>
  <PresentationFormat>Widescreen</PresentationFormat>
  <Paragraphs>125</Paragraphs>
  <Slides>20</Slides>
  <Notes>0</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20</vt:i4>
      </vt:variant>
    </vt:vector>
  </HeadingPairs>
  <TitlesOfParts>
    <vt:vector size="24" baseType="lpstr">
      <vt:lpstr>Arial</vt:lpstr>
      <vt:lpstr>Modern Love</vt:lpstr>
      <vt:lpstr>The Hand</vt:lpstr>
      <vt:lpstr>SketchyVTI</vt:lpstr>
      <vt:lpstr>Movie Recommendation System</vt:lpstr>
      <vt:lpstr>Introduction</vt:lpstr>
      <vt:lpstr>Key Feature</vt:lpstr>
      <vt:lpstr>User Experience</vt:lpstr>
      <vt:lpstr>Technologies Used</vt:lpstr>
      <vt:lpstr>PowerPoint Presentation</vt:lpstr>
      <vt:lpstr>PowerPoint Presentation</vt:lpstr>
      <vt:lpstr>Quick Look Into Front-End</vt:lpstr>
      <vt:lpstr>Front End Functions</vt:lpstr>
      <vt:lpstr>Flask Implementation</vt:lpstr>
      <vt:lpstr>Architecture</vt:lpstr>
      <vt:lpstr>Pre-processed Movie Dataset</vt:lpstr>
      <vt:lpstr>Similarity Score</vt:lpstr>
      <vt:lpstr>PowerPoint Presentation</vt:lpstr>
      <vt:lpstr>Scrapping Reviews</vt:lpstr>
      <vt:lpstr>Sentiment Analysis Model</vt:lpstr>
      <vt:lpstr>How It Works!?</vt:lpstr>
      <vt:lpstr>Conclusion</vt:lpstr>
      <vt:lpstr>REFERENCES</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Movie Recommendation System</dc:title>
  <dc:creator>Aleena Paulose</dc:creator>
  <cp:lastModifiedBy>Aleena Paulose</cp:lastModifiedBy>
  <cp:revision>6</cp:revision>
  <dcterms:created xsi:type="dcterms:W3CDTF">2023-08-12T16:36:06Z</dcterms:created>
  <dcterms:modified xsi:type="dcterms:W3CDTF">2023-08-14T04:43:34Z</dcterms:modified>
</cp:coreProperties>
</file>